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0D595B-9EA1-49D6-AFFC-9F9728EBCE42}" type="datetimeFigureOut">
              <a:rPr lang="en-US" smtClean="0"/>
              <a:t>5/25/2012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A2C3C5-DBCB-402C-AD30-4BB3C8B31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297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A2C3C5-DBCB-402C-AD30-4BB3C8B3191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3433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A2C3C5-DBCB-402C-AD30-4BB3C8B3191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3888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A2C3C5-DBCB-402C-AD30-4BB3C8B3191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030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A2C3C5-DBCB-402C-AD30-4BB3C8B3191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3845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A2C3C5-DBCB-402C-AD30-4BB3C8B3191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2205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A2C3C5-DBCB-402C-AD30-4BB3C8B3191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684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A2C3C5-DBCB-402C-AD30-4BB3C8B3191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4831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A2C3C5-DBCB-402C-AD30-4BB3C8B3191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6581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A2C3C5-DBCB-402C-AD30-4BB3C8B3191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2073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A2C3C5-DBCB-402C-AD30-4BB3C8B3191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5591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A2C3C5-DBCB-402C-AD30-4BB3C8B3191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0571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A2C3C5-DBCB-402C-AD30-4BB3C8B3191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7562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A2C3C5-DBCB-402C-AD30-4BB3C8B3191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033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ACA6-EFA2-4AB8-A004-F38B7DE45143}" type="datetimeFigureOut">
              <a:rPr lang="en-US" smtClean="0"/>
              <a:t>5/25/2012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0B19-9B56-42A9-BCA8-4360BC248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205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ACA6-EFA2-4AB8-A004-F38B7DE45143}" type="datetimeFigureOut">
              <a:rPr lang="en-US" smtClean="0"/>
              <a:t>5/25/2012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0B19-9B56-42A9-BCA8-4360BC248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467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ACA6-EFA2-4AB8-A004-F38B7DE45143}" type="datetimeFigureOut">
              <a:rPr lang="en-US" smtClean="0"/>
              <a:t>5/25/2012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0B19-9B56-42A9-BCA8-4360BC248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654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ACA6-EFA2-4AB8-A004-F38B7DE45143}" type="datetimeFigureOut">
              <a:rPr lang="en-US" smtClean="0"/>
              <a:t>5/25/2012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0B19-9B56-42A9-BCA8-4360BC248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588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ACA6-EFA2-4AB8-A004-F38B7DE45143}" type="datetimeFigureOut">
              <a:rPr lang="en-US" smtClean="0"/>
              <a:t>5/25/2012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0B19-9B56-42A9-BCA8-4360BC248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290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ACA6-EFA2-4AB8-A004-F38B7DE45143}" type="datetimeFigureOut">
              <a:rPr lang="en-US" smtClean="0"/>
              <a:t>5/25/2012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0B19-9B56-42A9-BCA8-4360BC248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212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ACA6-EFA2-4AB8-A004-F38B7DE45143}" type="datetimeFigureOut">
              <a:rPr lang="en-US" smtClean="0"/>
              <a:t>5/25/2012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0B19-9B56-42A9-BCA8-4360BC248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454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ACA6-EFA2-4AB8-A004-F38B7DE45143}" type="datetimeFigureOut">
              <a:rPr lang="en-US" smtClean="0"/>
              <a:t>5/25/2012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0B19-9B56-42A9-BCA8-4360BC248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079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ACA6-EFA2-4AB8-A004-F38B7DE45143}" type="datetimeFigureOut">
              <a:rPr lang="en-US" smtClean="0"/>
              <a:t>5/25/2012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0B19-9B56-42A9-BCA8-4360BC248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756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ACA6-EFA2-4AB8-A004-F38B7DE45143}" type="datetimeFigureOut">
              <a:rPr lang="en-US" smtClean="0"/>
              <a:t>5/25/2012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0B19-9B56-42A9-BCA8-4360BC248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381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ACA6-EFA2-4AB8-A004-F38B7DE45143}" type="datetimeFigureOut">
              <a:rPr lang="en-US" smtClean="0"/>
              <a:t>5/25/2012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0B19-9B56-42A9-BCA8-4360BC248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187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8ACA6-EFA2-4AB8-A004-F38B7DE45143}" type="datetimeFigureOut">
              <a:rPr lang="en-US" smtClean="0"/>
              <a:t>5/25/2012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F0B19-9B56-42A9-BCA8-4360BC248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332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029998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0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585117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1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376648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2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973547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3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51086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2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79805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3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36737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4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82216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5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02653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6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81339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7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09188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8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96468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9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294581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13</Words>
  <Application>Microsoft Office PowerPoint</Application>
  <PresentationFormat>On-screen Show (4:3)</PresentationFormat>
  <Paragraphs>13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MD100</dc:title>
  <dc:creator>Windows User</dc:creator>
  <cp:lastModifiedBy>Windows User</cp:lastModifiedBy>
  <cp:revision>3</cp:revision>
  <dcterms:created xsi:type="dcterms:W3CDTF">2012-05-25T05:42:59Z</dcterms:created>
  <dcterms:modified xsi:type="dcterms:W3CDTF">2012-05-25T05:47:48Z</dcterms:modified>
</cp:coreProperties>
</file>