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6896-5D62-4DBF-9887-FC90C25870E4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06C5-5605-4477-9E33-719C53D5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5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6896-5D62-4DBF-9887-FC90C25870E4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06C5-5605-4477-9E33-719C53D5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6896-5D62-4DBF-9887-FC90C25870E4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06C5-5605-4477-9E33-719C53D5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8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6896-5D62-4DBF-9887-FC90C25870E4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06C5-5605-4477-9E33-719C53D5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2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6896-5D62-4DBF-9887-FC90C25870E4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06C5-5605-4477-9E33-719C53D5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7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6896-5D62-4DBF-9887-FC90C25870E4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06C5-5605-4477-9E33-719C53D5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7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6896-5D62-4DBF-9887-FC90C25870E4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06C5-5605-4477-9E33-719C53D5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6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6896-5D62-4DBF-9887-FC90C25870E4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06C5-5605-4477-9E33-719C53D5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5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6896-5D62-4DBF-9887-FC90C25870E4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06C5-5605-4477-9E33-719C53D5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6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6896-5D62-4DBF-9887-FC90C25870E4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06C5-5605-4477-9E33-719C53D5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0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6896-5D62-4DBF-9887-FC90C25870E4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06C5-5605-4477-9E33-719C53D5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3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F6896-5D62-4DBF-9887-FC90C25870E4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206C5-5605-4477-9E33-719C53D5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0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97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0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14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31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822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86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67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15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92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68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50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26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94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88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019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Riku</dc:creator>
  <cp:lastModifiedBy>Riku</cp:lastModifiedBy>
  <cp:revision>1</cp:revision>
  <dcterms:created xsi:type="dcterms:W3CDTF">2012-03-14T04:42:47Z</dcterms:created>
  <dcterms:modified xsi:type="dcterms:W3CDTF">2012-03-14T04:43:21Z</dcterms:modified>
</cp:coreProperties>
</file>