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D7104-30C6-40E3-BA0F-7A446F12268B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64EA-701C-4F2B-A6B3-E40E7F9A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4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64EA-701C-4F2B-A6B3-E40E7F9A3D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9835-CE7C-4BE1-B36D-F94ED310193E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F469-D6B7-47B8-B038-68F390BA7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37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4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3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12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13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0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9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On-screen Show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UAID in MD</dc:title>
  <dc:creator>Riku</dc:creator>
  <cp:lastModifiedBy>Riku</cp:lastModifiedBy>
  <cp:revision>4</cp:revision>
  <dcterms:created xsi:type="dcterms:W3CDTF">2012-04-06T03:28:55Z</dcterms:created>
  <dcterms:modified xsi:type="dcterms:W3CDTF">2012-04-06T03:52:28Z</dcterms:modified>
</cp:coreProperties>
</file>