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54A7-8FF8-4505-B191-6B0E7EDBEBEF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90D6-37F3-4487-920E-1E3A612CF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9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62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9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4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49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77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6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8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1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1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3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3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8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2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4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7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3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65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2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2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90D6-37F3-4487-920E-1E3A612CF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5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7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B1CE-7BC8-4791-8BCF-4C2810B23687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9619-D1A1-4FC4-BD88-7756E8F68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86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8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1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02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3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3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90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97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46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5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72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01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37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18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24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0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0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768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95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3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09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54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987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86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2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70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677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759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894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313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2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136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116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540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8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08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2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49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5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76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</Words>
  <Application>Microsoft Office PowerPoint</Application>
  <PresentationFormat>On-screen Show (4:3)</PresentationFormat>
  <Paragraphs>42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Roundabout Simulation Comparison</dc:title>
  <dc:creator>Windows User</dc:creator>
  <cp:lastModifiedBy>Windows User</cp:lastModifiedBy>
  <cp:revision>3</cp:revision>
  <dcterms:created xsi:type="dcterms:W3CDTF">2012-05-29T04:56:49Z</dcterms:created>
  <dcterms:modified xsi:type="dcterms:W3CDTF">2012-05-29T04:59:25Z</dcterms:modified>
</cp:coreProperties>
</file>