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F25F2-4B29-4C56-8F6B-DAC9F73A106F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C2BC5-586C-4933-8732-E5B54E02D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1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89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55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26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94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19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21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90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43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47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39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6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23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32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24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88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79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78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98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27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46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702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8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118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17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1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1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77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86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32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C2BC5-586C-4933-8732-E5B54E02D1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6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F1C-E95E-4990-9EDD-B073EF03C7C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B23F-2E43-4AD7-B4BE-A216B13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F1C-E95E-4990-9EDD-B073EF03C7C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B23F-2E43-4AD7-B4BE-A216B13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0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F1C-E95E-4990-9EDD-B073EF03C7C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B23F-2E43-4AD7-B4BE-A216B13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4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F1C-E95E-4990-9EDD-B073EF03C7C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B23F-2E43-4AD7-B4BE-A216B13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8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F1C-E95E-4990-9EDD-B073EF03C7C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B23F-2E43-4AD7-B4BE-A216B13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6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F1C-E95E-4990-9EDD-B073EF03C7C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B23F-2E43-4AD7-B4BE-A216B13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F1C-E95E-4990-9EDD-B073EF03C7C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B23F-2E43-4AD7-B4BE-A216B13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5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F1C-E95E-4990-9EDD-B073EF03C7C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B23F-2E43-4AD7-B4BE-A216B13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F1C-E95E-4990-9EDD-B073EF03C7C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B23F-2E43-4AD7-B4BE-A216B13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5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F1C-E95E-4990-9EDD-B073EF03C7C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B23F-2E43-4AD7-B4BE-A216B13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3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F1C-E95E-4990-9EDD-B073EF03C7C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B23F-2E43-4AD7-B4BE-A216B13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0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B9F1C-E95E-4990-9EDD-B073EF03C7C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1B23F-2E43-4AD7-B4BE-A216B137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75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670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13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94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723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794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085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429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717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697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58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153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182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913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381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005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092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030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834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638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679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10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978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29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15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68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62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32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097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288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</Words>
  <Application>Microsoft Office PowerPoint</Application>
  <PresentationFormat>On-screen Show (4:3)</PresentationFormat>
  <Paragraphs>30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OceanCity0517-2</dc:title>
  <dc:creator>Windows User</dc:creator>
  <cp:lastModifiedBy>Windows User</cp:lastModifiedBy>
  <cp:revision>2</cp:revision>
  <dcterms:created xsi:type="dcterms:W3CDTF">2012-05-25T08:13:40Z</dcterms:created>
  <dcterms:modified xsi:type="dcterms:W3CDTF">2012-05-25T08:16:15Z</dcterms:modified>
</cp:coreProperties>
</file>