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A53B8-62D4-41FB-8CC7-FCD3E17BE6DB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BFB1D-D076-4213-B656-69E703DD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54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BFB1D-D076-4213-B656-69E703DD93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94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BFB1D-D076-4213-B656-69E703DD93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87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BFB1D-D076-4213-B656-69E703DD93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54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BFB1D-D076-4213-B656-69E703DD93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90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BFB1D-D076-4213-B656-69E703DD93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21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BFB1D-D076-4213-B656-69E703DD93B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63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BFB1D-D076-4213-B656-69E703DD93B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50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BFB1D-D076-4213-B656-69E703DD93B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51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BFB1D-D076-4213-B656-69E703DD93B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768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BFB1D-D076-4213-B656-69E703DD93B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245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BFB1D-D076-4213-B656-69E703DD93B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29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BFB1D-D076-4213-B656-69E703DD93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327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BFB1D-D076-4213-B656-69E703DD93B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034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BFB1D-D076-4213-B656-69E703DD93B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805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BFB1D-D076-4213-B656-69E703DD93B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297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BFB1D-D076-4213-B656-69E703DD93B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422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BFB1D-D076-4213-B656-69E703DD93B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681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BFB1D-D076-4213-B656-69E703DD93B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7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BFB1D-D076-4213-B656-69E703DD93B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22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BFB1D-D076-4213-B656-69E703DD93B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230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BFB1D-D076-4213-B656-69E703DD93B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282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BFB1D-D076-4213-B656-69E703DD93B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11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BFB1D-D076-4213-B656-69E703DD93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623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BFB1D-D076-4213-B656-69E703DD93B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030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BFB1D-D076-4213-B656-69E703DD93B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182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BFB1D-D076-4213-B656-69E703DD93B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375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BFB1D-D076-4213-B656-69E703DD93B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198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BFB1D-D076-4213-B656-69E703DD93B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304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BFB1D-D076-4213-B656-69E703DD93B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06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BFB1D-D076-4213-B656-69E703DD93B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687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BFB1D-D076-4213-B656-69E703DD93B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752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BFB1D-D076-4213-B656-69E703DD93B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691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BFB1D-D076-4213-B656-69E703DD93B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07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BFB1D-D076-4213-B656-69E703DD93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17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BFB1D-D076-4213-B656-69E703DD93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19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BFB1D-D076-4213-B656-69E703DD93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14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BFB1D-D076-4213-B656-69E703DD93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06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BFB1D-D076-4213-B656-69E703DD93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72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BFB1D-D076-4213-B656-69E703DD93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80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ED03-BE4B-40F1-8906-F10A768055D7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A5FB-6482-4C07-BE1D-CDB6815B7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8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ED03-BE4B-40F1-8906-F10A768055D7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A5FB-6482-4C07-BE1D-CDB6815B7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33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ED03-BE4B-40F1-8906-F10A768055D7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A5FB-6482-4C07-BE1D-CDB6815B7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68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ED03-BE4B-40F1-8906-F10A768055D7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A5FB-6482-4C07-BE1D-CDB6815B7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3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ED03-BE4B-40F1-8906-F10A768055D7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A5FB-6482-4C07-BE1D-CDB6815B7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48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ED03-BE4B-40F1-8906-F10A768055D7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A5FB-6482-4C07-BE1D-CDB6815B7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6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ED03-BE4B-40F1-8906-F10A768055D7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A5FB-6482-4C07-BE1D-CDB6815B7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9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ED03-BE4B-40F1-8906-F10A768055D7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A5FB-6482-4C07-BE1D-CDB6815B7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98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ED03-BE4B-40F1-8906-F10A768055D7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A5FB-6482-4C07-BE1D-CDB6815B7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23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ED03-BE4B-40F1-8906-F10A768055D7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A5FB-6482-4C07-BE1D-CDB6815B7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07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ED03-BE4B-40F1-8906-F10A768055D7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A5FB-6482-4C07-BE1D-CDB6815B7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96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9ED03-BE4B-40F1-8906-F10A768055D7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EA5FB-6482-4C07-BE1D-CDB6815B7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0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3746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9140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169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9579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0260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941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1702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0088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4606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6375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3308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5182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5653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0989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7704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2052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5009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0626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041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548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4167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0776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86415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97861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06395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9516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09690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95634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32400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23161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99153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4117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3584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5201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5285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0640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8823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3572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8048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</Words>
  <Application>Microsoft Office PowerPoint</Application>
  <PresentationFormat>On-screen Show (4:3)</PresentationFormat>
  <Paragraphs>39</Paragraphs>
  <Slides>39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OCS</dc:title>
  <dc:creator>Riku</dc:creator>
  <cp:lastModifiedBy>Riku</cp:lastModifiedBy>
  <cp:revision>3</cp:revision>
  <dcterms:created xsi:type="dcterms:W3CDTF">2012-04-18T03:51:32Z</dcterms:created>
  <dcterms:modified xsi:type="dcterms:W3CDTF">2012-04-18T03:53:32Z</dcterms:modified>
</cp:coreProperties>
</file>