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E3EE6-DF02-4D1A-9B81-6A39791A5F6E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E5A41-D192-4062-A978-B3216039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2930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8017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977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9402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235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3078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1120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5504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817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548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4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0081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8611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2310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491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1865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0996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4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93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6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2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42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13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1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47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5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4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39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52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5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3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66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0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01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02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45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14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79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587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4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8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490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719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6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7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308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69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23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583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879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46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059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336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41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1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51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743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12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196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55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202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7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070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390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0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6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15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458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13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9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03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004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303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912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85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7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084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744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29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518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552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113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406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54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191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70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08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155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45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614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30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813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84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159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849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07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574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8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939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239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122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8859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622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4101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2183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4160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434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357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E5A41-D192-4062-A978-B32160390F1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0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9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5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6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5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2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2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903B9-BABE-4139-92E2-CCA28D3410C6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A0549-27E9-48EC-A08D-DF8E61D4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8974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173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7579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6499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951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4014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3039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310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1625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4075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01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6293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4676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586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2198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9770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934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02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58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71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54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8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622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8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30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04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63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134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14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743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421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872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866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438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890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89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08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623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278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066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615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976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729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824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979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484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05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038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159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052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825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493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709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890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715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809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237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18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938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513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142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844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916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987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690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229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06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0991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00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587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590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346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606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412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1576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282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820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638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0958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79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3733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0235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141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221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0558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66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6867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8569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7618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2061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60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1872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7736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962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016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6169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9306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391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8275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0500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3201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15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9139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8837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9112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4471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9128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568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765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3903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5097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0849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2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115</Words>
  <Application>Microsoft Office PowerPoint</Application>
  <PresentationFormat>On-screen Show (4:3)</PresentationFormat>
  <Paragraphs>115</Paragraphs>
  <Slides>115</Slides>
  <Notes>115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I-95 Simulator</dc:title>
  <dc:creator>Riku</dc:creator>
  <cp:lastModifiedBy>Riku</cp:lastModifiedBy>
  <cp:revision>3</cp:revision>
  <dcterms:created xsi:type="dcterms:W3CDTF">2012-04-18T03:42:08Z</dcterms:created>
  <dcterms:modified xsi:type="dcterms:W3CDTF">2012-04-18T03:44:25Z</dcterms:modified>
</cp:coreProperties>
</file>