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87750-9451-4A14-A893-650E0A9A9B7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DC7E-6767-4248-AFDA-6446769A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34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0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3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8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3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0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3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3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1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8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6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7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3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6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0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93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71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6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15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8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8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DC7E-6767-4248-AFDA-6446769A4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C24B-04AF-48B7-AB26-5AD902FEDCE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0B68-1ADE-4BBA-B309-CF491BBB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5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94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10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15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30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22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99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9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75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1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06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93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5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2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5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4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06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2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25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8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03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46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27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5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778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9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120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281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34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35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19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316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876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984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43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1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31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81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6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0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02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On-screen Show (4:3)</PresentationFormat>
  <Paragraphs>43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1999</dc:title>
  <dc:creator>Riku</dc:creator>
  <cp:lastModifiedBy>Riku</cp:lastModifiedBy>
  <cp:revision>2</cp:revision>
  <dcterms:created xsi:type="dcterms:W3CDTF">2012-04-06T05:52:44Z</dcterms:created>
  <dcterms:modified xsi:type="dcterms:W3CDTF">2012-04-06T05:53:48Z</dcterms:modified>
</cp:coreProperties>
</file>