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photoAlbum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-94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72ABCE-ECAA-4375-B61A-81AC734C51B0}" type="datetimeFigureOut">
              <a:rPr lang="en-US" smtClean="0"/>
              <a:t>4/5/2012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55C9F7-437F-4F66-B068-0D8621728E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7619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55C9F7-437F-4F66-B068-0D8621728EC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21966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55C9F7-437F-4F66-B068-0D8621728EC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8275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55C9F7-437F-4F66-B068-0D8621728EC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6945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55C9F7-437F-4F66-B068-0D8621728EC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7399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55C9F7-437F-4F66-B068-0D8621728EC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9601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55C9F7-437F-4F66-B068-0D8621728EC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3340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55C9F7-437F-4F66-B068-0D8621728EC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7815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55C9F7-437F-4F66-B068-0D8621728EC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30570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55C9F7-437F-4F66-B068-0D8621728EC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143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55C9F7-437F-4F66-B068-0D8621728EC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7410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61ACB-31D6-4AB2-8EC2-508B92516DF8}" type="datetimeFigureOut">
              <a:rPr lang="en-US" smtClean="0"/>
              <a:t>4/5/2012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170A6-30CE-4544-B75D-A21051EBC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3888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61ACB-31D6-4AB2-8EC2-508B92516DF8}" type="datetimeFigureOut">
              <a:rPr lang="en-US" smtClean="0"/>
              <a:t>4/5/2012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170A6-30CE-4544-B75D-A21051EBC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8749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61ACB-31D6-4AB2-8EC2-508B92516DF8}" type="datetimeFigureOut">
              <a:rPr lang="en-US" smtClean="0"/>
              <a:t>4/5/2012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170A6-30CE-4544-B75D-A21051EBC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0920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61ACB-31D6-4AB2-8EC2-508B92516DF8}" type="datetimeFigureOut">
              <a:rPr lang="en-US" smtClean="0"/>
              <a:t>4/5/2012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170A6-30CE-4544-B75D-A21051EBC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2082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61ACB-31D6-4AB2-8EC2-508B92516DF8}" type="datetimeFigureOut">
              <a:rPr lang="en-US" smtClean="0"/>
              <a:t>4/5/2012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170A6-30CE-4544-B75D-A21051EBC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8676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61ACB-31D6-4AB2-8EC2-508B92516DF8}" type="datetimeFigureOut">
              <a:rPr lang="en-US" smtClean="0"/>
              <a:t>4/5/2012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170A6-30CE-4544-B75D-A21051EBC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5344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61ACB-31D6-4AB2-8EC2-508B92516DF8}" type="datetimeFigureOut">
              <a:rPr lang="en-US" smtClean="0"/>
              <a:t>4/5/2012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170A6-30CE-4544-B75D-A21051EBC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826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61ACB-31D6-4AB2-8EC2-508B92516DF8}" type="datetimeFigureOut">
              <a:rPr lang="en-US" smtClean="0"/>
              <a:t>4/5/2012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170A6-30CE-4544-B75D-A21051EBC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8271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61ACB-31D6-4AB2-8EC2-508B92516DF8}" type="datetimeFigureOut">
              <a:rPr lang="en-US" smtClean="0"/>
              <a:t>4/5/2012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170A6-30CE-4544-B75D-A21051EBC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7572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61ACB-31D6-4AB2-8EC2-508B92516DF8}" type="datetimeFigureOut">
              <a:rPr lang="en-US" smtClean="0"/>
              <a:t>4/5/2012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170A6-30CE-4544-B75D-A21051EBC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4698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61ACB-31D6-4AB2-8EC2-508B92516DF8}" type="datetimeFigureOut">
              <a:rPr lang="en-US" smtClean="0"/>
              <a:t>4/5/2012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170A6-30CE-4544-B75D-A21051EBC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4515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661ACB-31D6-4AB2-8EC2-508B92516DF8}" type="datetimeFigureOut">
              <a:rPr lang="en-US" smtClean="0"/>
              <a:t>4/5/2012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7170A6-30CE-4544-B75D-A21051EBC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4907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1"/>
          <p:cNvPicPr>
            <a:picLocks noGrp="1" noChangeAspect="1"/>
          </p:cNvPicPr>
          <p:nvPr isPhoto="1"/>
        </p:nvPicPr>
        <p:blipFill>
          <a:blip r:embed="rId3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302719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10"/>
          <p:cNvPicPr>
            <a:picLocks noGrp="1" noChangeAspect="1"/>
          </p:cNvPicPr>
          <p:nvPr isPhoto="1"/>
        </p:nvPicPr>
        <p:blipFill>
          <a:blip r:embed="rId3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5080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2"/>
          <p:cNvPicPr>
            <a:picLocks noGrp="1" noChangeAspect="1"/>
          </p:cNvPicPr>
          <p:nvPr isPhoto="1"/>
        </p:nvPicPr>
        <p:blipFill>
          <a:blip r:embed="rId3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684439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3"/>
          <p:cNvPicPr>
            <a:picLocks noGrp="1" noChangeAspect="1"/>
          </p:cNvPicPr>
          <p:nvPr isPhoto="1"/>
        </p:nvPicPr>
        <p:blipFill>
          <a:blip r:embed="rId3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592047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4"/>
          <p:cNvPicPr>
            <a:picLocks noGrp="1" noChangeAspect="1"/>
          </p:cNvPicPr>
          <p:nvPr isPhoto="1"/>
        </p:nvPicPr>
        <p:blipFill>
          <a:blip r:embed="rId3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526711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5"/>
          <p:cNvPicPr>
            <a:picLocks noGrp="1" noChangeAspect="1"/>
          </p:cNvPicPr>
          <p:nvPr isPhoto="1"/>
        </p:nvPicPr>
        <p:blipFill>
          <a:blip r:embed="rId3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213966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6"/>
          <p:cNvPicPr>
            <a:picLocks noGrp="1" noChangeAspect="1"/>
          </p:cNvPicPr>
          <p:nvPr isPhoto="1"/>
        </p:nvPicPr>
        <p:blipFill>
          <a:blip r:embed="rId3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319673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7"/>
          <p:cNvPicPr>
            <a:picLocks noGrp="1" noChangeAspect="1"/>
          </p:cNvPicPr>
          <p:nvPr isPhoto="1"/>
        </p:nvPicPr>
        <p:blipFill>
          <a:blip r:embed="rId3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106146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8"/>
          <p:cNvPicPr>
            <a:picLocks noGrp="1" noChangeAspect="1"/>
          </p:cNvPicPr>
          <p:nvPr isPhoto="1"/>
        </p:nvPicPr>
        <p:blipFill>
          <a:blip r:embed="rId3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638971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9"/>
          <p:cNvPicPr>
            <a:picLocks noGrp="1" noChangeAspect="1"/>
          </p:cNvPicPr>
          <p:nvPr isPhoto="1"/>
        </p:nvPicPr>
        <p:blipFill>
          <a:blip r:embed="rId3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178986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10</Words>
  <Application>Microsoft Office PowerPoint</Application>
  <PresentationFormat>On-screen Show (4:3)</PresentationFormat>
  <Paragraphs>10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Center Turn Overpass</dc:title>
  <dc:creator>Riku</dc:creator>
  <cp:lastModifiedBy>Riku</cp:lastModifiedBy>
  <cp:revision>3</cp:revision>
  <dcterms:created xsi:type="dcterms:W3CDTF">2012-04-06T03:22:27Z</dcterms:created>
  <dcterms:modified xsi:type="dcterms:W3CDTF">2012-04-06T03:23:41Z</dcterms:modified>
</cp:coreProperties>
</file>