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3DC5-50DE-4E3D-82A0-22574CA959E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165-C822-440A-B6AC-BF2FD656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2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1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33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0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20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3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0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3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39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7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7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7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1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165-C822-440A-B6AC-BF2FD65610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9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1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1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8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B6F9-85D7-4EA4-AA0D-9512BAE1568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4A4D-2D12-47B3-A50A-42F3C1A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91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5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98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88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66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56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96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47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40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76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57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66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6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19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35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3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58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1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03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12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12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23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On-screen Show (4:3)</PresentationFormat>
  <Paragraphs>22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UAID</dc:title>
  <dc:creator>Riku</dc:creator>
  <cp:lastModifiedBy>Riku</cp:lastModifiedBy>
  <cp:revision>3</cp:revision>
  <dcterms:created xsi:type="dcterms:W3CDTF">2012-04-06T03:25:25Z</dcterms:created>
  <dcterms:modified xsi:type="dcterms:W3CDTF">2012-04-06T03:27:58Z</dcterms:modified>
</cp:coreProperties>
</file>