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2CFC6-9236-4214-A680-4C863EFFF35E}" type="datetimeFigureOut">
              <a:rPr lang="en-US" smtClean="0"/>
              <a:t>4/17/2012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258B8-3F76-407E-AAA6-B3725AF066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842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A2CFC6-9236-4214-A680-4C863EFFF35E}" type="datetimeFigureOut">
              <a:rPr lang="en-US" smtClean="0"/>
              <a:t>4/17/2012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F258B8-3F76-407E-AAA6-B3725AF066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342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7091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1645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5239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4618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3546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6777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6871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7555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7315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Riku</dc:creator>
  <cp:lastModifiedBy>Riku</cp:lastModifiedBy>
  <cp:revision>1</cp:revision>
  <dcterms:created xsi:type="dcterms:W3CDTF">2012-04-18T03:35:30Z</dcterms:created>
  <dcterms:modified xsi:type="dcterms:W3CDTF">2012-04-18T03:35:30Z</dcterms:modified>
</cp:coreProperties>
</file>