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7DC3-0267-4B1C-9AD4-C640F30AE9B6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62B6-89B6-4680-9625-9EA2F52F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6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7DC3-0267-4B1C-9AD4-C640F30AE9B6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62B6-89B6-4680-9625-9EA2F52F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8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7DC3-0267-4B1C-9AD4-C640F30AE9B6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62B6-89B6-4680-9625-9EA2F52F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7DC3-0267-4B1C-9AD4-C640F30AE9B6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62B6-89B6-4680-9625-9EA2F52F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7DC3-0267-4B1C-9AD4-C640F30AE9B6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62B6-89B6-4680-9625-9EA2F52F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1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7DC3-0267-4B1C-9AD4-C640F30AE9B6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62B6-89B6-4680-9625-9EA2F52F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2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7DC3-0267-4B1C-9AD4-C640F30AE9B6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62B6-89B6-4680-9625-9EA2F52F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6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7DC3-0267-4B1C-9AD4-C640F30AE9B6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62B6-89B6-4680-9625-9EA2F52F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7DC3-0267-4B1C-9AD4-C640F30AE9B6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62B6-89B6-4680-9625-9EA2F52F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6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7DC3-0267-4B1C-9AD4-C640F30AE9B6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62B6-89B6-4680-9625-9EA2F52F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1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7DC3-0267-4B1C-9AD4-C640F30AE9B6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62B6-89B6-4680-9625-9EA2F52F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1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37DC3-0267-4B1C-9AD4-C640F30AE9B6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B62B6-89B6-4680-9625-9EA2F52F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6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91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317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033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865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276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838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776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0996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494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147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02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83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78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48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619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525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707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665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146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544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28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3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731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342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624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873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183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992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510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588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191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51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72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29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51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83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287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319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Riku</dc:creator>
  <cp:lastModifiedBy>Riku</cp:lastModifiedBy>
  <cp:revision>1</cp:revision>
  <dcterms:created xsi:type="dcterms:W3CDTF">2012-03-14T04:41:02Z</dcterms:created>
  <dcterms:modified xsi:type="dcterms:W3CDTF">2012-03-14T04:41:17Z</dcterms:modified>
</cp:coreProperties>
</file>