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5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4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3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2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7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1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9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3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BA12-0DD7-46E4-888A-8F7CE759159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53D73-18BF-4084-82E2-E0657C1F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6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126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478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73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888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779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095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3721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89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820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480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Riku</dc:creator>
  <cp:lastModifiedBy>Riku</cp:lastModifiedBy>
  <cp:revision>1</cp:revision>
  <dcterms:created xsi:type="dcterms:W3CDTF">2012-03-14T04:27:59Z</dcterms:created>
  <dcterms:modified xsi:type="dcterms:W3CDTF">2012-03-14T04:28:36Z</dcterms:modified>
</cp:coreProperties>
</file>