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0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6BEB-5614-4FE3-A96F-EA7F9E247A97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E460-F183-4C39-938F-CEDE36D6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35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95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95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86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2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77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0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3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33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12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5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4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46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72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21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97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223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4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184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99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156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0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07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57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3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01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357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92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50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77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636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536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71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8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38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3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4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4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2012-03-14T04:33:08Z</dcterms:created>
  <dcterms:modified xsi:type="dcterms:W3CDTF">2012-03-14T04:33:18Z</dcterms:modified>
</cp:coreProperties>
</file>