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BA881-E373-42E1-BA7C-C75940AAC3C6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D48E-427D-44FE-AD2D-ABF853DEC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01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27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45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17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3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0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81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87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65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6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594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4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74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2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02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8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61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62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47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D48E-427D-44FE-AD2D-ABF853DECF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9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3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4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1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1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9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3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48101-36C9-4FEB-94A7-D325537A59D1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DCE5-5547-4DB6-B4B1-8E1EA253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7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137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0383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76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4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259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036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4199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163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4297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87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074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671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0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768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3177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77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8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492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525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056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38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76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266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22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MD97</dc:title>
  <dc:creator>Windows User</dc:creator>
  <cp:lastModifiedBy>Windows User</cp:lastModifiedBy>
  <cp:revision>3</cp:revision>
  <dcterms:created xsi:type="dcterms:W3CDTF">2012-05-25T05:42:22Z</dcterms:created>
  <dcterms:modified xsi:type="dcterms:W3CDTF">2012-05-25T05:48:47Z</dcterms:modified>
</cp:coreProperties>
</file>