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E00E-74B0-49E8-A597-2BF1F1A56363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96979-8465-4EA0-A9FF-E91E8802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3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71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6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14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0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4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7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95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6979-8465-4EA0-A9FF-E91E88029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9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3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1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3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0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5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10C7-83DA-423E-8148-247B4384B4A6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AB2A-60F5-4833-8C5D-0DF2A9722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0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07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3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68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78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26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61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0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21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27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8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38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387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949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38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410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575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08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21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14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74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65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72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54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54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On-screen Show (4:3)</PresentationFormat>
  <Paragraphs>25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Traffic Corridor Management</dc:title>
  <dc:creator>Riku</dc:creator>
  <cp:lastModifiedBy>Riku</cp:lastModifiedBy>
  <cp:revision>3</cp:revision>
  <dcterms:created xsi:type="dcterms:W3CDTF">2012-04-18T03:47:04Z</dcterms:created>
  <dcterms:modified xsi:type="dcterms:W3CDTF">2012-04-18T03:48:47Z</dcterms:modified>
</cp:coreProperties>
</file>