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C4A3-6FC3-46B9-8DF0-3923283D946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040F-76B2-4DE2-984E-D6D93B5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C4A3-6FC3-46B9-8DF0-3923283D946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040F-76B2-4DE2-984E-D6D93B5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2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C4A3-6FC3-46B9-8DF0-3923283D946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040F-76B2-4DE2-984E-D6D93B5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5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C4A3-6FC3-46B9-8DF0-3923283D946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040F-76B2-4DE2-984E-D6D93B5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9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C4A3-6FC3-46B9-8DF0-3923283D946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040F-76B2-4DE2-984E-D6D93B5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5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C4A3-6FC3-46B9-8DF0-3923283D946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040F-76B2-4DE2-984E-D6D93B5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4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C4A3-6FC3-46B9-8DF0-3923283D946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040F-76B2-4DE2-984E-D6D93B5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0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C4A3-6FC3-46B9-8DF0-3923283D946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040F-76B2-4DE2-984E-D6D93B5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6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C4A3-6FC3-46B9-8DF0-3923283D946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040F-76B2-4DE2-984E-D6D93B5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5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C4A3-6FC3-46B9-8DF0-3923283D946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040F-76B2-4DE2-984E-D6D93B5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4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C4A3-6FC3-46B9-8DF0-3923283D946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040F-76B2-4DE2-984E-D6D93B5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7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0C4A3-6FC3-46B9-8DF0-3923283D9469}" type="datetimeFigureOut">
              <a:rPr lang="en-US" smtClean="0"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F040F-76B2-4DE2-984E-D6D93B5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1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418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819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913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171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816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06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2616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063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611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471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39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232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583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335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740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561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040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536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558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069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050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90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85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76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11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004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60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10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891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Riku</dc:creator>
  <cp:lastModifiedBy>Riku</cp:lastModifiedBy>
  <cp:revision>1</cp:revision>
  <dcterms:created xsi:type="dcterms:W3CDTF">2012-03-14T04:30:24Z</dcterms:created>
  <dcterms:modified xsi:type="dcterms:W3CDTF">2012-03-14T04:30:45Z</dcterms:modified>
</cp:coreProperties>
</file>