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B5FB-E4C6-47DE-99B5-AC2C138EC925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78B6-5235-43DE-A5F0-CB6C83EF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3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2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4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7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5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8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0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66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9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1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8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5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5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80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4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4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2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7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0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778B6-5235-43DE-A5F0-CB6C83EF9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DE71-2534-44BE-A077-B61B435450D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31D1-4648-4A00-BE2D-B2011450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28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7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5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17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78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84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7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99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3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9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1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2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44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58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25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7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4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11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10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0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857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2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05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6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8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8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81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5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5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0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6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On-screen Show (4:3)</PresentationFormat>
  <Paragraphs>31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Zichuan_report_5</dc:title>
  <dc:creator>Riku</dc:creator>
  <cp:lastModifiedBy>Riku</cp:lastModifiedBy>
  <cp:revision>3</cp:revision>
  <dcterms:created xsi:type="dcterms:W3CDTF">2012-04-18T04:01:32Z</dcterms:created>
  <dcterms:modified xsi:type="dcterms:W3CDTF">2012-04-18T04:02:36Z</dcterms:modified>
</cp:coreProperties>
</file>