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01477-F7E7-48E9-AD4D-41012E3AC0C8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5E855-FF2A-4C53-BE10-F857F44F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8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9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1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50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0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7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21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3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9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2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2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2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6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2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6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6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E855-FF2A-4C53-BE10-F857F44F9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1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5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5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7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2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A47F-3ADB-4694-BF01-7C47F3ECBB9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006F-E961-4FB6-A4AE-C425BE9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64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78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959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26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62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9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09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43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11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85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78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402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23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47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51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56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28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03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65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10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(4:3)</PresentationFormat>
  <Paragraphs>20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Zichuan_report_4</dc:title>
  <dc:creator>Riku</dc:creator>
  <cp:lastModifiedBy>Riku</cp:lastModifiedBy>
  <cp:revision>3</cp:revision>
  <dcterms:created xsi:type="dcterms:W3CDTF">2012-04-18T04:00:38Z</dcterms:created>
  <dcterms:modified xsi:type="dcterms:W3CDTF">2012-04-18T04:01:34Z</dcterms:modified>
</cp:coreProperties>
</file>