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9D404-403E-4765-A699-6FBEC8659D37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9876D-690B-40B8-8821-CF79252EE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8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9876D-690B-40B8-8821-CF79252EEA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9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9876D-690B-40B8-8821-CF79252EEA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5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9876D-690B-40B8-8821-CF79252EEA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54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9876D-690B-40B8-8821-CF79252EEA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18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9876D-690B-40B8-8821-CF79252EEA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40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9876D-690B-40B8-8821-CF79252EEA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21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DEC0-D1C7-402D-93F4-066994C852B3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F9F6-16BE-4BA7-96CA-287E9712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4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DEC0-D1C7-402D-93F4-066994C852B3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F9F6-16BE-4BA7-96CA-287E9712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5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DEC0-D1C7-402D-93F4-066994C852B3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F9F6-16BE-4BA7-96CA-287E9712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24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DEC0-D1C7-402D-93F4-066994C852B3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F9F6-16BE-4BA7-96CA-287E9712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8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DEC0-D1C7-402D-93F4-066994C852B3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F9F6-16BE-4BA7-96CA-287E9712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7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DEC0-D1C7-402D-93F4-066994C852B3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F9F6-16BE-4BA7-96CA-287E9712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4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DEC0-D1C7-402D-93F4-066994C852B3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F9F6-16BE-4BA7-96CA-287E9712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0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DEC0-D1C7-402D-93F4-066994C852B3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F9F6-16BE-4BA7-96CA-287E9712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8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DEC0-D1C7-402D-93F4-066994C852B3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F9F6-16BE-4BA7-96CA-287E9712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1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DEC0-D1C7-402D-93F4-066994C852B3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F9F6-16BE-4BA7-96CA-287E9712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3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DEC0-D1C7-402D-93F4-066994C852B3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F9F6-16BE-4BA7-96CA-287E9712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9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1DEC0-D1C7-402D-93F4-066994C852B3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1F9F6-16BE-4BA7-96CA-287E9712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1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9408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6746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9688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3439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2065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9869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(4:3)</PresentationFormat>
  <Paragraphs>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Zichuan_report_3</dc:title>
  <dc:creator>Riku</dc:creator>
  <cp:lastModifiedBy>Riku</cp:lastModifiedBy>
  <cp:revision>3</cp:revision>
  <dcterms:created xsi:type="dcterms:W3CDTF">2012-04-18T03:59:58Z</dcterms:created>
  <dcterms:modified xsi:type="dcterms:W3CDTF">2012-04-18T04:00:40Z</dcterms:modified>
</cp:coreProperties>
</file>