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BEE3-2E07-4133-8CD9-06949FD6A000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8D8A0-8AF5-417C-85D4-4520E288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0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5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22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8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7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5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4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8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5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7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6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9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8D8A0-8AF5-417C-85D4-4520E2885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6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0F08-8B86-457A-B590-49899E65F47A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7005-B909-4D06-9B52-826B1FA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9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64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43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71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56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86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13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57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01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53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13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49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25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21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570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824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3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77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11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59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91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0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34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18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On-screen Show (4:3)</PresentationFormat>
  <Paragraphs>24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Zichuan_report_2</dc:title>
  <dc:creator>Riku</dc:creator>
  <cp:lastModifiedBy>Riku</cp:lastModifiedBy>
  <cp:revision>3</cp:revision>
  <dcterms:created xsi:type="dcterms:W3CDTF">2012-04-18T03:58:57Z</dcterms:created>
  <dcterms:modified xsi:type="dcterms:W3CDTF">2012-04-18T04:00:00Z</dcterms:modified>
</cp:coreProperties>
</file>