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656A8-66DE-4CFC-A137-676C8ABD19A8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9AA1-9210-49E5-9FC5-E986C60E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6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5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3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6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6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73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6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1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9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7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4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8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9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2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3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3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5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AA1-9210-49E5-9FC5-E986C60EA0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7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9C89-FAF3-4C63-A651-B29C16FDE51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32CC-3A1A-40D2-A7C7-10E1E1F6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97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21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98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8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88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23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48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68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0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9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5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90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73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51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8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99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1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57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80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288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0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98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166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445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367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725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11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6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60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9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62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44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On-screen Show (4:3)</PresentationFormat>
  <Paragraphs>34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Zichuan_report_1</dc:title>
  <dc:creator>Riku</dc:creator>
  <cp:lastModifiedBy>Riku</cp:lastModifiedBy>
  <cp:revision>3</cp:revision>
  <dcterms:created xsi:type="dcterms:W3CDTF">2012-04-18T03:57:30Z</dcterms:created>
  <dcterms:modified xsi:type="dcterms:W3CDTF">2012-04-18T03:58:59Z</dcterms:modified>
</cp:coreProperties>
</file>