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2CBF4-B837-4C60-8FA5-995BCAED3EB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1C0E-D556-402E-90C6-C259D9F2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2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1C0E-D556-402E-90C6-C259D9F2F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0EDF-79DA-4551-87C9-4C1113456DE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B0EA-BA78-463A-B851-881344A7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2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12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8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68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41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83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0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6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46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9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89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19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06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4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63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26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On-screen Show (4:3)</PresentationFormat>
  <Paragraphs>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Zhangxin_report_2</dc:title>
  <dc:creator>Windows User</dc:creator>
  <cp:lastModifiedBy>Windows User</cp:lastModifiedBy>
  <cp:revision>2</cp:revision>
  <dcterms:created xsi:type="dcterms:W3CDTF">2012-05-29T05:18:34Z</dcterms:created>
  <dcterms:modified xsi:type="dcterms:W3CDTF">2012-05-29T05:21:03Z</dcterms:modified>
</cp:coreProperties>
</file>