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F126-7C36-4490-A5D2-228C9A8BEB48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CD301-4178-4EB7-B26E-4E348326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2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32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7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D301-4178-4EB7-B26E-4E3483265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3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8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0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90BC-902A-4A43-B5E8-45121127D43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E4B6-9AEC-4135-A2F2-26E986EB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3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82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7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9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08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5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37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6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74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96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6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58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46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8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55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00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9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On-screen Show (4:3)</PresentationFormat>
  <Paragraphs>18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Zhangxin_report_1</dc:title>
  <dc:creator>Windows User</dc:creator>
  <cp:lastModifiedBy>Windows User</cp:lastModifiedBy>
  <cp:revision>2</cp:revision>
  <dcterms:created xsi:type="dcterms:W3CDTF">2012-05-29T05:16:57Z</dcterms:created>
  <dcterms:modified xsi:type="dcterms:W3CDTF">2012-05-29T05:19:07Z</dcterms:modified>
</cp:coreProperties>
</file>