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228F-E107-43C7-885A-FBD25F9E3D6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E15E8-00AF-4251-8553-10061561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7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2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0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9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6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6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75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17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7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5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2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3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21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4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8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0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15E8-00AF-4251-8553-100615617C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9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0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5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06C6-8472-4D97-BBFB-6702542ACA3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9F9E-C52D-485D-8870-6F79E21D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6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4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15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48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68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40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36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0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2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35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59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99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59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38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93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63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51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68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340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54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8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9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5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58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40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08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On-screen Show (4:3)</PresentationFormat>
  <Paragraphs>27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Part 2</dc:title>
  <dc:creator>Randy Liu</dc:creator>
  <cp:lastModifiedBy>Randy Liu</cp:lastModifiedBy>
  <cp:revision>4</cp:revision>
  <dcterms:created xsi:type="dcterms:W3CDTF">2012-04-06T16:25:33Z</dcterms:created>
  <dcterms:modified xsi:type="dcterms:W3CDTF">2012-04-06T16:41:42Z</dcterms:modified>
</cp:coreProperties>
</file>