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16A84-2DA0-4EC4-B2A4-A90E9348BB2C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4E721-0BAC-45DE-A6BB-9C6B61463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3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4E721-0BAC-45DE-A6BB-9C6B614630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59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4E721-0BAC-45DE-A6BB-9C6B614630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02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4E721-0BAC-45DE-A6BB-9C6B614630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99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4E721-0BAC-45DE-A6BB-9C6B614630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91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4E721-0BAC-45DE-A6BB-9C6B614630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12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4E721-0BAC-45DE-A6BB-9C6B614630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14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4E721-0BAC-45DE-A6BB-9C6B614630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0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4E721-0BAC-45DE-A6BB-9C6B614630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5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4E721-0BAC-45DE-A6BB-9C6B614630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1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4E721-0BAC-45DE-A6BB-9C6B614630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98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4E721-0BAC-45DE-A6BB-9C6B614630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53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4E721-0BAC-45DE-A6BB-9C6B614630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03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4E721-0BAC-45DE-A6BB-9C6B614630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56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4E721-0BAC-45DE-A6BB-9C6B614630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08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4E721-0BAC-45DE-A6BB-9C6B614630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6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D2FA-E0E3-4ADE-B8CB-DE41DC78355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6B2-5D6D-4C9A-939B-4DDCEDE1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0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D2FA-E0E3-4ADE-B8CB-DE41DC78355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6B2-5D6D-4C9A-939B-4DDCEDE1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8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D2FA-E0E3-4ADE-B8CB-DE41DC78355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6B2-5D6D-4C9A-939B-4DDCEDE1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9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D2FA-E0E3-4ADE-B8CB-DE41DC78355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6B2-5D6D-4C9A-939B-4DDCEDE1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7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D2FA-E0E3-4ADE-B8CB-DE41DC78355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6B2-5D6D-4C9A-939B-4DDCEDE1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2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D2FA-E0E3-4ADE-B8CB-DE41DC78355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6B2-5D6D-4C9A-939B-4DDCEDE1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8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D2FA-E0E3-4ADE-B8CB-DE41DC78355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6B2-5D6D-4C9A-939B-4DDCEDE1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2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D2FA-E0E3-4ADE-B8CB-DE41DC78355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6B2-5D6D-4C9A-939B-4DDCEDE1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3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D2FA-E0E3-4ADE-B8CB-DE41DC78355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6B2-5D6D-4C9A-939B-4DDCEDE1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0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D2FA-E0E3-4ADE-B8CB-DE41DC78355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6B2-5D6D-4C9A-939B-4DDCEDE1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3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D2FA-E0E3-4ADE-B8CB-DE41DC78355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6B2-5D6D-4C9A-939B-4DDCEDE1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8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3D2FA-E0E3-4ADE-B8CB-DE41DC78355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A6B2-5D6D-4C9A-939B-4DDCEDE1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94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678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66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842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034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11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78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75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33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7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72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379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29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512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920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On-screen Show (4:3)</PresentationFormat>
  <Paragraphs>15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Part 1</dc:title>
  <dc:creator>Randy Liu</dc:creator>
  <cp:lastModifiedBy>Randy Liu</cp:lastModifiedBy>
  <cp:revision>3</cp:revision>
  <dcterms:created xsi:type="dcterms:W3CDTF">2012-04-06T16:21:42Z</dcterms:created>
  <dcterms:modified xsi:type="dcterms:W3CDTF">2012-04-06T16:23:54Z</dcterms:modified>
</cp:coreProperties>
</file>