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042F3-A266-49AE-A223-15A02480591A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21D2C-6740-4264-934C-A38C43B1B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2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0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84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76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05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87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75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16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32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80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76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3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4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99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85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94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45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36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38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43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8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930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26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39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191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65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551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767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085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594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116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5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70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3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29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97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1D2C-6740-4264-934C-A38C43B1B4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0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9200-6953-4542-A072-7A3CED0FFCF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2119-7E84-4E8B-909B-24B2FAC0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8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9200-6953-4542-A072-7A3CED0FFCF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2119-7E84-4E8B-909B-24B2FAC0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9200-6953-4542-A072-7A3CED0FFCF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2119-7E84-4E8B-909B-24B2FAC0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1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9200-6953-4542-A072-7A3CED0FFCF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2119-7E84-4E8B-909B-24B2FAC0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2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9200-6953-4542-A072-7A3CED0FFCF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2119-7E84-4E8B-909B-24B2FAC0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3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9200-6953-4542-A072-7A3CED0FFCF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2119-7E84-4E8B-909B-24B2FAC0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6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9200-6953-4542-A072-7A3CED0FFCF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2119-7E84-4E8B-909B-24B2FAC0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0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9200-6953-4542-A072-7A3CED0FFCF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2119-7E84-4E8B-909B-24B2FAC0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6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9200-6953-4542-A072-7A3CED0FFCF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2119-7E84-4E8B-909B-24B2FAC0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0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9200-6953-4542-A072-7A3CED0FFCF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2119-7E84-4E8B-909B-24B2FAC0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7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9200-6953-4542-A072-7A3CED0FFCF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2119-7E84-4E8B-909B-24B2FAC0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0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F9200-6953-4542-A072-7A3CED0FFCF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A2119-7E84-4E8B-909B-24B2FAC0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8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564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916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88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46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660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601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959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690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085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023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43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85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535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132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128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56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127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284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956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255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251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61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685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377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330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376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196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197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441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940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75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4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81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84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24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36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054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</Words>
  <Application>Microsoft Office PowerPoint</Application>
  <PresentationFormat>On-screen Show (4:3)</PresentationFormat>
  <Paragraphs>37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Xiaodong I695</dc:title>
  <dc:creator>Windows User</dc:creator>
  <cp:lastModifiedBy>Windows User</cp:lastModifiedBy>
  <cp:revision>3</cp:revision>
  <dcterms:created xsi:type="dcterms:W3CDTF">2012-05-29T05:14:36Z</dcterms:created>
  <dcterms:modified xsi:type="dcterms:W3CDTF">2012-05-29T05:17:01Z</dcterms:modified>
</cp:coreProperties>
</file>