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8BA5-C0BF-431E-B4B6-193EDCCE3E01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CE767-0BAF-4FE6-A9E3-CE684626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73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7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6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8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5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3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0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4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5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65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1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4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87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49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2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8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0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3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78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39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49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28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369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375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88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3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302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0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5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511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3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5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39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72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29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6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18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72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614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76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54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917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95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29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613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98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82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519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61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87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97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68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219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4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81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924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70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6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E767-0BAF-4FE6-A9E3-CE6846265F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5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1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5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0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010CC-14D0-4C49-805D-E819F248D24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CFF4-6668-4A60-99BF-F7B1BB2F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580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96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60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31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72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2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72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92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435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49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28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35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40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208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43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85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89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442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87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16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808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4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12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170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979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430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701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4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24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460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55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968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34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606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510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007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30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123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942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331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96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371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051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80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912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125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54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987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5088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19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629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0430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021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858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0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349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311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0201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0884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223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9430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0537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2833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4885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2580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04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4644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9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57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65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</Words>
  <Application>Microsoft Office PowerPoint</Application>
  <PresentationFormat>On-screen Show (4:3)</PresentationFormat>
  <Paragraphs>70</Paragraphs>
  <Slides>70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Workzone</dc:title>
  <dc:creator>Windows User</dc:creator>
  <cp:lastModifiedBy>Windows User</cp:lastModifiedBy>
  <cp:revision>3</cp:revision>
  <dcterms:created xsi:type="dcterms:W3CDTF">2012-05-29T05:06:38Z</dcterms:created>
  <dcterms:modified xsi:type="dcterms:W3CDTF">2012-05-29T05:14:39Z</dcterms:modified>
</cp:coreProperties>
</file>