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EE7FF-9947-4C1B-B390-58C3141E522E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D9960-6F8D-414D-AA2A-90EDD0357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D9960-6F8D-414D-AA2A-90EDD03573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097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D9960-6F8D-414D-AA2A-90EDD03573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950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D9960-6F8D-414D-AA2A-90EDD03573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893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D9960-6F8D-414D-AA2A-90EDD03573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244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D9960-6F8D-414D-AA2A-90EDD03573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3133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D9960-6F8D-414D-AA2A-90EDD03573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189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D9960-6F8D-414D-AA2A-90EDD03573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011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D9960-6F8D-414D-AA2A-90EDD03573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928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D9960-6F8D-414D-AA2A-90EDD03573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232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D9960-6F8D-414D-AA2A-90EDD03573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051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D9960-6F8D-414D-AA2A-90EDD03573A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560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D9960-6F8D-414D-AA2A-90EDD03573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06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D9960-6F8D-414D-AA2A-90EDD03573A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675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D9960-6F8D-414D-AA2A-90EDD03573A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48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D9960-6F8D-414D-AA2A-90EDD03573A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8491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D9960-6F8D-414D-AA2A-90EDD03573A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7916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D9960-6F8D-414D-AA2A-90EDD03573A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726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D9960-6F8D-414D-AA2A-90EDD03573A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080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D9960-6F8D-414D-AA2A-90EDD03573A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208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D9960-6F8D-414D-AA2A-90EDD03573A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617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D9960-6F8D-414D-AA2A-90EDD03573A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416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D9960-6F8D-414D-AA2A-90EDD03573A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928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D9960-6F8D-414D-AA2A-90EDD03573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0475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D9960-6F8D-414D-AA2A-90EDD03573A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2532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D9960-6F8D-414D-AA2A-90EDD03573A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651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D9960-6F8D-414D-AA2A-90EDD03573A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7623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D9960-6F8D-414D-AA2A-90EDD03573A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8675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D9960-6F8D-414D-AA2A-90EDD03573A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597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D9960-6F8D-414D-AA2A-90EDD03573A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605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D9960-6F8D-414D-AA2A-90EDD03573A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316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D9960-6F8D-414D-AA2A-90EDD03573A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76797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D9960-6F8D-414D-AA2A-90EDD03573A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272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D9960-6F8D-414D-AA2A-90EDD03573A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38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D9960-6F8D-414D-AA2A-90EDD03573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4967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D9960-6F8D-414D-AA2A-90EDD03573A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0237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D9960-6F8D-414D-AA2A-90EDD03573A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60208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D9960-6F8D-414D-AA2A-90EDD03573A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0808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D9960-6F8D-414D-AA2A-90EDD03573A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00828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D9960-6F8D-414D-AA2A-90EDD03573A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7762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D9960-6F8D-414D-AA2A-90EDD03573A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73721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D9960-6F8D-414D-AA2A-90EDD03573AD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049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D9960-6F8D-414D-AA2A-90EDD03573AD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1974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D9960-6F8D-414D-AA2A-90EDD03573AD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5002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D9960-6F8D-414D-AA2A-90EDD03573AD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811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D9960-6F8D-414D-AA2A-90EDD03573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47474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D9960-6F8D-414D-AA2A-90EDD03573AD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49022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D9960-6F8D-414D-AA2A-90EDD03573AD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93304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D9960-6F8D-414D-AA2A-90EDD03573AD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5994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D9960-6F8D-414D-AA2A-90EDD03573AD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98948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D9960-6F8D-414D-AA2A-90EDD03573AD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1173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D9960-6F8D-414D-AA2A-90EDD03573AD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023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D9960-6F8D-414D-AA2A-90EDD03573AD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10589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D9960-6F8D-414D-AA2A-90EDD03573AD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4210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D9960-6F8D-414D-AA2A-90EDD03573AD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96571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D9960-6F8D-414D-AA2A-90EDD03573AD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384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D9960-6F8D-414D-AA2A-90EDD03573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21292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D9960-6F8D-414D-AA2A-90EDD03573AD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6117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D9960-6F8D-414D-AA2A-90EDD03573AD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61159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D9960-6F8D-414D-AA2A-90EDD03573AD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91710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D9960-6F8D-414D-AA2A-90EDD03573AD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67114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D9960-6F8D-414D-AA2A-90EDD03573AD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13460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D9960-6F8D-414D-AA2A-90EDD03573AD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35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D9960-6F8D-414D-AA2A-90EDD03573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03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D9960-6F8D-414D-AA2A-90EDD03573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24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D9960-6F8D-414D-AA2A-90EDD03573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946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6BE4C-5A50-463D-9425-41C2A6284626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A7E6-5317-45B5-B065-38654490A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28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6BE4C-5A50-463D-9425-41C2A6284626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A7E6-5317-45B5-B065-38654490A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709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6BE4C-5A50-463D-9425-41C2A6284626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A7E6-5317-45B5-B065-38654490A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300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6BE4C-5A50-463D-9425-41C2A6284626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A7E6-5317-45B5-B065-38654490A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90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6BE4C-5A50-463D-9425-41C2A6284626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A7E6-5317-45B5-B065-38654490A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79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6BE4C-5A50-463D-9425-41C2A6284626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A7E6-5317-45B5-B065-38654490A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211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6BE4C-5A50-463D-9425-41C2A6284626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A7E6-5317-45B5-B065-38654490A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573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6BE4C-5A50-463D-9425-41C2A6284626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A7E6-5317-45B5-B065-38654490A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82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6BE4C-5A50-463D-9425-41C2A6284626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A7E6-5317-45B5-B065-38654490A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97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6BE4C-5A50-463D-9425-41C2A6284626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A7E6-5317-45B5-B065-38654490A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555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6BE4C-5A50-463D-9425-41C2A6284626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A7E6-5317-45B5-B065-38654490A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20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6BE4C-5A50-463D-9425-41C2A6284626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A7E6-5317-45B5-B065-38654490A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39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396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4781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4356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5794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440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2206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3712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2581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2233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4328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0142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6869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95457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5097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8206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15248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99465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85172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20703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86497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03398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7029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52003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43783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34207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44634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55986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50677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24492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10804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3832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69867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930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04821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61997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07860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47431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42930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1407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83557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48382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98340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84880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7585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83111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44941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72115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86120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51236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93395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42532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67216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072264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446353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0128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994651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71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04782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811809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180412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984217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3436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32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1419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1623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65</Words>
  <Application>Microsoft Office PowerPoint</Application>
  <PresentationFormat>On-screen Show (4:3)</PresentationFormat>
  <Paragraphs>65</Paragraphs>
  <Slides>65</Slides>
  <Notes>65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</dc:title>
  <dc:creator>Windows User</dc:creator>
  <cp:lastModifiedBy>Windows User</cp:lastModifiedBy>
  <cp:revision>3</cp:revision>
  <dcterms:created xsi:type="dcterms:W3CDTF">2012-05-25T05:43:39Z</dcterms:created>
  <dcterms:modified xsi:type="dcterms:W3CDTF">2012-05-25T05:46:46Z</dcterms:modified>
</cp:coreProperties>
</file>