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6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0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1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055E-0826-4EE6-B935-12DC7E25C45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A7CE2-6F75-4771-8C66-04AECE57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17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28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76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67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79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45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38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1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95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3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346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34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33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98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236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7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3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45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362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63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63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120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64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22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82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76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8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56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51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381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2012-03-14T04:37:00Z</dcterms:created>
  <dcterms:modified xsi:type="dcterms:W3CDTF">2012-03-14T04:37:18Z</dcterms:modified>
</cp:coreProperties>
</file>