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D96F0-7631-4A96-830C-94F160300463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AA6E1-65E8-498F-82A8-C6A419709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8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8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4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6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51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2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9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5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35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9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8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0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A6E1-65E8-498F-82A8-C6A419709C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4A87-2927-4811-9C9E-E8843586AC8A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6C7A-983B-4BE1-AD0B-FFFC9A592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58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61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94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12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22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2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99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73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53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18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46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62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73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49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05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2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126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588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223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69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35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98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69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06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6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53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On-screen Show (4:3)</PresentationFormat>
  <Paragraphs>27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UAID Tool</dc:title>
  <dc:creator>Riku</dc:creator>
  <cp:lastModifiedBy>Riku</cp:lastModifiedBy>
  <cp:revision>4</cp:revision>
  <dcterms:created xsi:type="dcterms:W3CDTF">2012-04-06T03:29:38Z</dcterms:created>
  <dcterms:modified xsi:type="dcterms:W3CDTF">2012-04-06T03:52:21Z</dcterms:modified>
</cp:coreProperties>
</file>