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ED7D-3DB5-413C-AA3B-EC6E85782FE3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5239E-5DC7-4590-A838-469DD2890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6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7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3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0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4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82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9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1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1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0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239E-5DC7-4590-A838-469DD2890F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7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1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F173F-889C-46AB-8A73-DC3601C97A45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13F0B-3FAE-4167-A57B-3EFCF00D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86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4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77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72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99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21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57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49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62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83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53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73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76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36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62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64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21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68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92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</Words>
  <Application>Microsoft Office PowerPoint</Application>
  <PresentationFormat>On-screen Show (4:3)</PresentationFormat>
  <Paragraphs>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UAID SHA</dc:title>
  <dc:creator>Riku</dc:creator>
  <cp:lastModifiedBy>Riku</cp:lastModifiedBy>
  <cp:revision>4</cp:revision>
  <dcterms:created xsi:type="dcterms:W3CDTF">2012-04-06T03:28:07Z</dcterms:created>
  <dcterms:modified xsi:type="dcterms:W3CDTF">2012-04-06T03:52:34Z</dcterms:modified>
</cp:coreProperties>
</file>