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51EB6-B726-40AE-B57A-406F81C7211C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32EF1-875A-41E3-8161-4209782DA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94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32EF1-875A-41E3-8161-4209782DA8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07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32EF1-875A-41E3-8161-4209782DA8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03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32EF1-875A-41E3-8161-4209782DA8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13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32EF1-875A-41E3-8161-4209782DA8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52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32EF1-875A-41E3-8161-4209782DA8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07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32EF1-875A-41E3-8161-4209782DA8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82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32EF1-875A-41E3-8161-4209782DA8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32EF1-875A-41E3-8161-4209782DA8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98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32EF1-875A-41E3-8161-4209782DA8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080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32EF1-875A-41E3-8161-4209782DA87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88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32EF1-875A-41E3-8161-4209782DA87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7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32EF1-875A-41E3-8161-4209782DA8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571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32EF1-875A-41E3-8161-4209782DA87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56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32EF1-875A-41E3-8161-4209782DA87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066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32EF1-875A-41E3-8161-4209782DA87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967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32EF1-875A-41E3-8161-4209782DA87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222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32EF1-875A-41E3-8161-4209782DA87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667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32EF1-875A-41E3-8161-4209782DA87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789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32EF1-875A-41E3-8161-4209782DA87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27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32EF1-875A-41E3-8161-4209782DA8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91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32EF1-875A-41E3-8161-4209782DA8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21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32EF1-875A-41E3-8161-4209782DA8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88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32EF1-875A-41E3-8161-4209782DA8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53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32EF1-875A-41E3-8161-4209782DA8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43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32EF1-875A-41E3-8161-4209782DA8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31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32EF1-875A-41E3-8161-4209782DA8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1E8D-6157-4C41-8514-F238EDEF3572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99C-411F-4FCF-98F1-A5E208C83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29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1E8D-6157-4C41-8514-F238EDEF3572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99C-411F-4FCF-98F1-A5E208C83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80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1E8D-6157-4C41-8514-F238EDEF3572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99C-411F-4FCF-98F1-A5E208C83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5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1E8D-6157-4C41-8514-F238EDEF3572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99C-411F-4FCF-98F1-A5E208C83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63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1E8D-6157-4C41-8514-F238EDEF3572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99C-411F-4FCF-98F1-A5E208C83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7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1E8D-6157-4C41-8514-F238EDEF3572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99C-411F-4FCF-98F1-A5E208C83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59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1E8D-6157-4C41-8514-F238EDEF3572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99C-411F-4FCF-98F1-A5E208C83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21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1E8D-6157-4C41-8514-F238EDEF3572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99C-411F-4FCF-98F1-A5E208C83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18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1E8D-6157-4C41-8514-F238EDEF3572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99C-411F-4FCF-98F1-A5E208C83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2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1E8D-6157-4C41-8514-F238EDEF3572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99C-411F-4FCF-98F1-A5E208C83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1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51E8D-6157-4C41-8514-F238EDEF3572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D99C-411F-4FCF-98F1-A5E208C83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76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51E8D-6157-4C41-8514-F238EDEF3572}" type="datetimeFigureOut">
              <a:rPr lang="en-US" smtClean="0"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CD99C-411F-4FCF-98F1-A5E208C83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6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864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334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6218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4840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2224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5608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2136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8399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437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1895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0715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581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1394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3359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7813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1900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8404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6951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05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9274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2955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6448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4810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7238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270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1216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26</Words>
  <Application>Microsoft Office PowerPoint</Application>
  <PresentationFormat>On-screen Show (4:3)</PresentationFormat>
  <Paragraphs>26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Model UAID</dc:title>
  <dc:creator>Riku</dc:creator>
  <cp:lastModifiedBy>Riku</cp:lastModifiedBy>
  <cp:revision>4</cp:revision>
  <dcterms:created xsi:type="dcterms:W3CDTF">2012-04-06T03:26:19Z</dcterms:created>
  <dcterms:modified xsi:type="dcterms:W3CDTF">2012-04-06T03:52:31Z</dcterms:modified>
</cp:coreProperties>
</file>