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0" r:id="rId1"/>
  </p:sldMasterIdLst>
  <p:sldIdLst>
    <p:sldId id="256" r:id="rId2"/>
    <p:sldId id="257" r:id="rId3"/>
    <p:sldId id="266" r:id="rId4"/>
    <p:sldId id="265" r:id="rId5"/>
    <p:sldId id="263" r:id="rId6"/>
    <p:sldId id="258" r:id="rId7"/>
    <p:sldId id="261" r:id="rId8"/>
    <p:sldId id="262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C000"/>
    <a:srgbClr val="F6640A"/>
    <a:srgbClr val="F1C541"/>
    <a:srgbClr val="C6AB50"/>
    <a:srgbClr val="C86628"/>
    <a:srgbClr val="9C8C4A"/>
    <a:srgbClr val="236B88"/>
    <a:srgbClr val="7F7F7F"/>
    <a:srgbClr val="D64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6498" autoAdjust="0"/>
  </p:normalViewPr>
  <p:slideViewPr>
    <p:cSldViewPr snapToGrid="0">
      <p:cViewPr varScale="1">
        <p:scale>
          <a:sx n="85" d="100"/>
          <a:sy n="85" d="100"/>
        </p:scale>
        <p:origin x="360" y="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image" Target="../media/image2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A3A829-D480-4B29-BB4D-95F000B411CB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C396E2-347B-43D7-81B7-5A8051DC5FB6}">
      <dgm:prSet phldrT="[Text]"/>
      <dgm:spPr/>
      <dgm:t>
        <a:bodyPr/>
        <a:lstStyle/>
        <a:p>
          <a:r>
            <a:rPr lang="en-US" dirty="0" smtClean="0">
              <a:solidFill>
                <a:srgbClr val="FFC000"/>
              </a:solidFill>
              <a:latin typeface="Albertus" panose="020E0702040304020204" pitchFamily="34" charset="0"/>
            </a:rPr>
            <a:t>Planning Evaluation</a:t>
          </a:r>
          <a:endParaRPr lang="en-US" dirty="0">
            <a:solidFill>
              <a:srgbClr val="FFC000"/>
            </a:solidFill>
            <a:latin typeface="Albertus" panose="020E0702040304020204" pitchFamily="34" charset="0"/>
          </a:endParaRPr>
        </a:p>
      </dgm:t>
    </dgm:pt>
    <dgm:pt modelId="{BADAAD6B-EA6A-49AC-808F-CA7D1E7BDE1A}" type="parTrans" cxnId="{796CA621-A77C-4D40-B0D5-8E3D19A0AE0B}">
      <dgm:prSet/>
      <dgm:spPr/>
      <dgm:t>
        <a:bodyPr/>
        <a:lstStyle/>
        <a:p>
          <a:endParaRPr lang="en-US"/>
        </a:p>
      </dgm:t>
    </dgm:pt>
    <dgm:pt modelId="{95C0494B-7650-4358-98FA-311972A38F4F}" type="sibTrans" cxnId="{796CA621-A77C-4D40-B0D5-8E3D19A0AE0B}">
      <dgm:prSet/>
      <dgm:spPr/>
      <dgm:t>
        <a:bodyPr/>
        <a:lstStyle/>
        <a:p>
          <a:endParaRPr lang="en-US"/>
        </a:p>
      </dgm:t>
    </dgm:pt>
    <dgm:pt modelId="{B30D1225-4C08-498A-A8DD-BA042946697F}">
      <dgm:prSet phldrT="[Text]"/>
      <dgm:spPr/>
      <dgm:t>
        <a:bodyPr/>
        <a:lstStyle/>
        <a:p>
          <a:r>
            <a:rPr lang="en-US" dirty="0" smtClean="0"/>
            <a:t>Estimated delay</a:t>
          </a:r>
          <a:endParaRPr lang="en-US" dirty="0"/>
        </a:p>
      </dgm:t>
    </dgm:pt>
    <dgm:pt modelId="{9B989E99-5BD0-42E2-9499-004BCE4EC4BB}" type="parTrans" cxnId="{7FDCA848-25FB-4402-AE3E-7D03DFB61E07}">
      <dgm:prSet/>
      <dgm:spPr/>
      <dgm:t>
        <a:bodyPr/>
        <a:lstStyle/>
        <a:p>
          <a:endParaRPr lang="en-US"/>
        </a:p>
      </dgm:t>
    </dgm:pt>
    <dgm:pt modelId="{2624EB80-07A1-4364-8A25-DFF64F1EEF85}" type="sibTrans" cxnId="{7FDCA848-25FB-4402-AE3E-7D03DFB61E07}">
      <dgm:prSet/>
      <dgm:spPr/>
      <dgm:t>
        <a:bodyPr/>
        <a:lstStyle/>
        <a:p>
          <a:endParaRPr lang="en-US"/>
        </a:p>
      </dgm:t>
    </dgm:pt>
    <dgm:pt modelId="{9ACB8179-7383-4503-8B9C-F17EC9B48725}">
      <dgm:prSet phldrT="[Text]"/>
      <dgm:spPr/>
      <dgm:t>
        <a:bodyPr/>
        <a:lstStyle/>
        <a:p>
          <a:r>
            <a:rPr lang="en-US" dirty="0" smtClean="0"/>
            <a:t>Queue length</a:t>
          </a:r>
          <a:endParaRPr lang="en-US" dirty="0"/>
        </a:p>
      </dgm:t>
    </dgm:pt>
    <dgm:pt modelId="{FBAA54BC-20D1-4C57-8EE4-3E0726376D52}" type="parTrans" cxnId="{02730869-73C0-4C48-9B7C-1977079A5016}">
      <dgm:prSet/>
      <dgm:spPr/>
      <dgm:t>
        <a:bodyPr/>
        <a:lstStyle/>
        <a:p>
          <a:endParaRPr lang="en-US"/>
        </a:p>
      </dgm:t>
    </dgm:pt>
    <dgm:pt modelId="{0A3C0494-5AB8-431A-817E-D1C2E8339C5F}" type="sibTrans" cxnId="{02730869-73C0-4C48-9B7C-1977079A5016}">
      <dgm:prSet/>
      <dgm:spPr/>
      <dgm:t>
        <a:bodyPr/>
        <a:lstStyle/>
        <a:p>
          <a:endParaRPr lang="en-US"/>
        </a:p>
      </dgm:t>
    </dgm:pt>
    <dgm:pt modelId="{0FD6C674-3F0F-4C5A-B361-5717BF8C48A8}">
      <dgm:prSet phldrT="[Text]"/>
      <dgm:spPr/>
      <dgm:t>
        <a:bodyPr/>
        <a:lstStyle/>
        <a:p>
          <a:r>
            <a:rPr lang="en-US" dirty="0" smtClean="0">
              <a:solidFill>
                <a:srgbClr val="FFC000"/>
              </a:solidFill>
              <a:latin typeface="Albertus" panose="020E0702040304020204" pitchFamily="34" charset="0"/>
            </a:rPr>
            <a:t>Signal Optimization</a:t>
          </a:r>
          <a:endParaRPr lang="en-US" dirty="0">
            <a:solidFill>
              <a:srgbClr val="FFC000"/>
            </a:solidFill>
            <a:latin typeface="Albertus" panose="020E0702040304020204" pitchFamily="34" charset="0"/>
          </a:endParaRPr>
        </a:p>
      </dgm:t>
    </dgm:pt>
    <dgm:pt modelId="{B55324C2-DC34-4A39-AB84-06E87F492D82}" type="parTrans" cxnId="{EE1F22C5-D604-4DA2-B0C4-6CFE17A4257F}">
      <dgm:prSet/>
      <dgm:spPr/>
      <dgm:t>
        <a:bodyPr/>
        <a:lstStyle/>
        <a:p>
          <a:endParaRPr lang="en-US"/>
        </a:p>
      </dgm:t>
    </dgm:pt>
    <dgm:pt modelId="{F2F0F719-9B57-4B11-8A92-18D6F9624639}" type="sibTrans" cxnId="{EE1F22C5-D604-4DA2-B0C4-6CFE17A4257F}">
      <dgm:prSet/>
      <dgm:spPr/>
      <dgm:t>
        <a:bodyPr/>
        <a:lstStyle/>
        <a:p>
          <a:endParaRPr lang="en-US"/>
        </a:p>
      </dgm:t>
    </dgm:pt>
    <dgm:pt modelId="{47F498C4-63B2-4290-B9A2-062CA5181220}">
      <dgm:prSet phldrT="[Text]"/>
      <dgm:spPr/>
      <dgm:t>
        <a:bodyPr/>
        <a:lstStyle/>
        <a:p>
          <a:r>
            <a:rPr lang="en-US" dirty="0" smtClean="0"/>
            <a:t>Green splits</a:t>
          </a:r>
          <a:endParaRPr lang="en-US" dirty="0"/>
        </a:p>
      </dgm:t>
    </dgm:pt>
    <dgm:pt modelId="{AAF28A9A-D591-4605-98EF-C3BEC9BED0A1}" type="parTrans" cxnId="{CB84B6D6-9C7C-4A98-B601-A8AA484B66C4}">
      <dgm:prSet/>
      <dgm:spPr/>
      <dgm:t>
        <a:bodyPr/>
        <a:lstStyle/>
        <a:p>
          <a:endParaRPr lang="en-US"/>
        </a:p>
      </dgm:t>
    </dgm:pt>
    <dgm:pt modelId="{DD0683F7-589D-4818-B30F-65CAEA54C9DA}" type="sibTrans" cxnId="{CB84B6D6-9C7C-4A98-B601-A8AA484B66C4}">
      <dgm:prSet/>
      <dgm:spPr/>
      <dgm:t>
        <a:bodyPr/>
        <a:lstStyle/>
        <a:p>
          <a:endParaRPr lang="en-US"/>
        </a:p>
      </dgm:t>
    </dgm:pt>
    <dgm:pt modelId="{A6DD95B4-9140-4594-A767-7BBFD020B484}">
      <dgm:prSet phldrT="[Text]"/>
      <dgm:spPr/>
      <dgm:t>
        <a:bodyPr/>
        <a:lstStyle/>
        <a:p>
          <a:r>
            <a:rPr lang="en-US" dirty="0" smtClean="0"/>
            <a:t>Offsets</a:t>
          </a:r>
          <a:endParaRPr lang="en-US" dirty="0"/>
        </a:p>
      </dgm:t>
    </dgm:pt>
    <dgm:pt modelId="{8D517C30-2552-4280-9B8B-755EAF6E84F8}" type="parTrans" cxnId="{9F78834B-8776-4EF6-84C4-5A94D28F0DB9}">
      <dgm:prSet/>
      <dgm:spPr/>
      <dgm:t>
        <a:bodyPr/>
        <a:lstStyle/>
        <a:p>
          <a:endParaRPr lang="en-US"/>
        </a:p>
      </dgm:t>
    </dgm:pt>
    <dgm:pt modelId="{9237CDAB-BBBC-415A-A0AE-770D3D5AC203}" type="sibTrans" cxnId="{9F78834B-8776-4EF6-84C4-5A94D28F0DB9}">
      <dgm:prSet/>
      <dgm:spPr/>
      <dgm:t>
        <a:bodyPr/>
        <a:lstStyle/>
        <a:p>
          <a:endParaRPr lang="en-US"/>
        </a:p>
      </dgm:t>
    </dgm:pt>
    <dgm:pt modelId="{B097972D-F83E-4698-B7AD-EF149780345D}">
      <dgm:prSet phldrT="[Text]"/>
      <dgm:spPr/>
      <dgm:t>
        <a:bodyPr/>
        <a:lstStyle/>
        <a:p>
          <a:r>
            <a:rPr lang="en-US" dirty="0" smtClean="0">
              <a:solidFill>
                <a:srgbClr val="FFC000"/>
              </a:solidFill>
              <a:latin typeface="Albertus" panose="020E0702040304020204" pitchFamily="34" charset="0"/>
            </a:rPr>
            <a:t>Operation Analysis</a:t>
          </a:r>
          <a:endParaRPr lang="en-US" dirty="0">
            <a:solidFill>
              <a:srgbClr val="FFC000"/>
            </a:solidFill>
            <a:latin typeface="Albertus" panose="020E0702040304020204" pitchFamily="34" charset="0"/>
          </a:endParaRPr>
        </a:p>
      </dgm:t>
    </dgm:pt>
    <dgm:pt modelId="{8B3CF782-F898-4A45-98A3-CC58BFF80329}" type="parTrans" cxnId="{95A6E3BE-FF4D-47FA-A46E-0AA8473B1526}">
      <dgm:prSet/>
      <dgm:spPr/>
      <dgm:t>
        <a:bodyPr/>
        <a:lstStyle/>
        <a:p>
          <a:endParaRPr lang="en-US"/>
        </a:p>
      </dgm:t>
    </dgm:pt>
    <dgm:pt modelId="{093A2648-6F2E-4F34-81DB-6F5FD49DBD98}" type="sibTrans" cxnId="{95A6E3BE-FF4D-47FA-A46E-0AA8473B1526}">
      <dgm:prSet/>
      <dgm:spPr/>
      <dgm:t>
        <a:bodyPr/>
        <a:lstStyle/>
        <a:p>
          <a:endParaRPr lang="en-US"/>
        </a:p>
      </dgm:t>
    </dgm:pt>
    <dgm:pt modelId="{13921CF9-A911-4EF5-8C2D-5CE6C59FE882}">
      <dgm:prSet phldrT="[Text]"/>
      <dgm:spPr/>
      <dgm:t>
        <a:bodyPr/>
        <a:lstStyle/>
        <a:p>
          <a:r>
            <a:rPr lang="en-US" dirty="0" smtClean="0"/>
            <a:t>Accurate delay</a:t>
          </a:r>
          <a:endParaRPr lang="en-US" dirty="0"/>
        </a:p>
      </dgm:t>
    </dgm:pt>
    <dgm:pt modelId="{C5624CB3-FE41-4422-B385-472F45769AA4}" type="parTrans" cxnId="{C8207357-6D7E-479A-92F3-F9104B90620C}">
      <dgm:prSet/>
      <dgm:spPr/>
      <dgm:t>
        <a:bodyPr/>
        <a:lstStyle/>
        <a:p>
          <a:endParaRPr lang="en-US"/>
        </a:p>
      </dgm:t>
    </dgm:pt>
    <dgm:pt modelId="{D8587018-B82A-490B-AB6B-9A2ECE56A670}" type="sibTrans" cxnId="{C8207357-6D7E-479A-92F3-F9104B90620C}">
      <dgm:prSet/>
      <dgm:spPr/>
      <dgm:t>
        <a:bodyPr/>
        <a:lstStyle/>
        <a:p>
          <a:endParaRPr lang="en-US"/>
        </a:p>
      </dgm:t>
    </dgm:pt>
    <dgm:pt modelId="{4369CC33-6CDB-4A44-8668-4C874D165D4F}">
      <dgm:prSet phldrT="[Text]"/>
      <dgm:spPr/>
      <dgm:t>
        <a:bodyPr/>
        <a:lstStyle/>
        <a:p>
          <a:r>
            <a:rPr lang="en-US" dirty="0" smtClean="0"/>
            <a:t>Level of service</a:t>
          </a:r>
          <a:endParaRPr lang="en-US" dirty="0"/>
        </a:p>
      </dgm:t>
    </dgm:pt>
    <dgm:pt modelId="{ED96F08B-A85F-41E9-9521-D782B1E8CB81}" type="parTrans" cxnId="{90E84671-9E7B-4BB6-A119-46753949846C}">
      <dgm:prSet/>
      <dgm:spPr/>
      <dgm:t>
        <a:bodyPr/>
        <a:lstStyle/>
        <a:p>
          <a:endParaRPr lang="en-US"/>
        </a:p>
      </dgm:t>
    </dgm:pt>
    <dgm:pt modelId="{18988920-F6B7-4EBB-8CA0-954DE6710CA7}" type="sibTrans" cxnId="{90E84671-9E7B-4BB6-A119-46753949846C}">
      <dgm:prSet/>
      <dgm:spPr/>
      <dgm:t>
        <a:bodyPr/>
        <a:lstStyle/>
        <a:p>
          <a:endParaRPr lang="en-US"/>
        </a:p>
      </dgm:t>
    </dgm:pt>
    <dgm:pt modelId="{B2C8B224-5235-48EA-98CC-D3789D86668A}" type="pres">
      <dgm:prSet presAssocID="{95A3A829-D480-4B29-BB4D-95F000B411C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8F6318-689C-4E52-8B18-72D822B1D39D}" type="pres">
      <dgm:prSet presAssocID="{0BC396E2-347B-43D7-81B7-5A8051DC5FB6}" presName="composite" presStyleCnt="0"/>
      <dgm:spPr/>
    </dgm:pt>
    <dgm:pt modelId="{656C3A6C-87E2-40A5-8E97-947FC4982205}" type="pres">
      <dgm:prSet presAssocID="{0BC396E2-347B-43D7-81B7-5A8051DC5FB6}" presName="imagSh" presStyleLbl="b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799C06A6-2EE1-4336-AF4F-B1117B57331F}" type="pres">
      <dgm:prSet presAssocID="{0BC396E2-347B-43D7-81B7-5A8051DC5FB6}" presName="txNode" presStyleLbl="node1" presStyleIdx="0" presStyleCnt="3" custScaleX="1129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D3DB97-6403-4E8A-9CFC-CDBA4F9605F8}" type="pres">
      <dgm:prSet presAssocID="{95C0494B-7650-4358-98FA-311972A38F4F}" presName="sibTrans" presStyleLbl="sibTrans2D1" presStyleIdx="0" presStyleCnt="2"/>
      <dgm:spPr/>
      <dgm:t>
        <a:bodyPr/>
        <a:lstStyle/>
        <a:p>
          <a:endParaRPr lang="en-US"/>
        </a:p>
      </dgm:t>
    </dgm:pt>
    <dgm:pt modelId="{76459599-0331-4F18-BC40-175BBAB4C88C}" type="pres">
      <dgm:prSet presAssocID="{95C0494B-7650-4358-98FA-311972A38F4F}" presName="connTx" presStyleLbl="sibTrans2D1" presStyleIdx="0" presStyleCnt="2"/>
      <dgm:spPr/>
      <dgm:t>
        <a:bodyPr/>
        <a:lstStyle/>
        <a:p>
          <a:endParaRPr lang="en-US"/>
        </a:p>
      </dgm:t>
    </dgm:pt>
    <dgm:pt modelId="{C346840D-63B5-4484-A5C9-09BE8C880583}" type="pres">
      <dgm:prSet presAssocID="{0FD6C674-3F0F-4C5A-B361-5717BF8C48A8}" presName="composite" presStyleCnt="0"/>
      <dgm:spPr/>
    </dgm:pt>
    <dgm:pt modelId="{0F8FFA4C-4C18-42BF-97EF-BBFB1C76C724}" type="pres">
      <dgm:prSet presAssocID="{0FD6C674-3F0F-4C5A-B361-5717BF8C48A8}" presName="imagSh" presStyleLbl="bgImgPlace1" presStyleIdx="1" presStyleCnt="3" custLinFactNeighborY="-1635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en-US"/>
        </a:p>
      </dgm:t>
    </dgm:pt>
    <dgm:pt modelId="{DB72822A-7D5F-4F00-9AA8-E31F35DC1B67}" type="pres">
      <dgm:prSet presAssocID="{0FD6C674-3F0F-4C5A-B361-5717BF8C48A8}" presName="txNode" presStyleLbl="node1" presStyleIdx="1" presStyleCnt="3" custScaleX="112973" custLinFactNeighborX="-618" custLinFactNeighborY="208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A0FE5-E008-416C-A359-C5182F41715B}" type="pres">
      <dgm:prSet presAssocID="{F2F0F719-9B57-4B11-8A92-18D6F9624639}" presName="sibTrans" presStyleLbl="sibTrans2D1" presStyleIdx="1" presStyleCnt="2"/>
      <dgm:spPr/>
      <dgm:t>
        <a:bodyPr/>
        <a:lstStyle/>
        <a:p>
          <a:endParaRPr lang="en-US"/>
        </a:p>
      </dgm:t>
    </dgm:pt>
    <dgm:pt modelId="{97DD7580-B9D8-468D-9E7E-4782633F2901}" type="pres">
      <dgm:prSet presAssocID="{F2F0F719-9B57-4B11-8A92-18D6F9624639}" presName="connTx" presStyleLbl="sibTrans2D1" presStyleIdx="1" presStyleCnt="2"/>
      <dgm:spPr/>
      <dgm:t>
        <a:bodyPr/>
        <a:lstStyle/>
        <a:p>
          <a:endParaRPr lang="en-US"/>
        </a:p>
      </dgm:t>
    </dgm:pt>
    <dgm:pt modelId="{CF4C0000-C57E-4035-A84F-4A7866C8F75F}" type="pres">
      <dgm:prSet presAssocID="{B097972D-F83E-4698-B7AD-EF149780345D}" presName="composite" presStyleCnt="0"/>
      <dgm:spPr/>
    </dgm:pt>
    <dgm:pt modelId="{2BCC262D-5BDD-4E5C-ABC9-9F11B7459D49}" type="pres">
      <dgm:prSet presAssocID="{B097972D-F83E-4698-B7AD-EF149780345D}" presName="imagSh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D8DE425-8F23-4672-9804-B3FAAD56A1A9}" type="pres">
      <dgm:prSet presAssocID="{B097972D-F83E-4698-B7AD-EF149780345D}" presName="txNode" presStyleLbl="node1" presStyleIdx="2" presStyleCnt="3" custScaleX="1129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E63868-1222-4D95-ABB6-6B05B4207FF6}" type="presOf" srcId="{F2F0F719-9B57-4B11-8A92-18D6F9624639}" destId="{97DD7580-B9D8-468D-9E7E-4782633F2901}" srcOrd="1" destOrd="0" presId="urn:microsoft.com/office/officeart/2005/8/layout/hProcess10"/>
    <dgm:cxn modelId="{C8207357-6D7E-479A-92F3-F9104B90620C}" srcId="{B097972D-F83E-4698-B7AD-EF149780345D}" destId="{13921CF9-A911-4EF5-8C2D-5CE6C59FE882}" srcOrd="0" destOrd="0" parTransId="{C5624CB3-FE41-4422-B385-472F45769AA4}" sibTransId="{D8587018-B82A-490B-AB6B-9A2ECE56A670}"/>
    <dgm:cxn modelId="{88B2839D-A8B7-444D-B747-8344CA9AC5AE}" type="presOf" srcId="{0BC396E2-347B-43D7-81B7-5A8051DC5FB6}" destId="{799C06A6-2EE1-4336-AF4F-B1117B57331F}" srcOrd="0" destOrd="0" presId="urn:microsoft.com/office/officeart/2005/8/layout/hProcess10"/>
    <dgm:cxn modelId="{9E79E4DC-7CBF-4A19-B9DB-69D23E3A8156}" type="presOf" srcId="{13921CF9-A911-4EF5-8C2D-5CE6C59FE882}" destId="{8D8DE425-8F23-4672-9804-B3FAAD56A1A9}" srcOrd="0" destOrd="1" presId="urn:microsoft.com/office/officeart/2005/8/layout/hProcess10"/>
    <dgm:cxn modelId="{90E84671-9E7B-4BB6-A119-46753949846C}" srcId="{B097972D-F83E-4698-B7AD-EF149780345D}" destId="{4369CC33-6CDB-4A44-8668-4C874D165D4F}" srcOrd="1" destOrd="0" parTransId="{ED96F08B-A85F-41E9-9521-D782B1E8CB81}" sibTransId="{18988920-F6B7-4EBB-8CA0-954DE6710CA7}"/>
    <dgm:cxn modelId="{796CA621-A77C-4D40-B0D5-8E3D19A0AE0B}" srcId="{95A3A829-D480-4B29-BB4D-95F000B411CB}" destId="{0BC396E2-347B-43D7-81B7-5A8051DC5FB6}" srcOrd="0" destOrd="0" parTransId="{BADAAD6B-EA6A-49AC-808F-CA7D1E7BDE1A}" sibTransId="{95C0494B-7650-4358-98FA-311972A38F4F}"/>
    <dgm:cxn modelId="{B7232CAD-315D-4F83-B783-511AD2AD4FD4}" type="presOf" srcId="{A6DD95B4-9140-4594-A767-7BBFD020B484}" destId="{DB72822A-7D5F-4F00-9AA8-E31F35DC1B67}" srcOrd="0" destOrd="2" presId="urn:microsoft.com/office/officeart/2005/8/layout/hProcess10"/>
    <dgm:cxn modelId="{7FDCA848-25FB-4402-AE3E-7D03DFB61E07}" srcId="{0BC396E2-347B-43D7-81B7-5A8051DC5FB6}" destId="{B30D1225-4C08-498A-A8DD-BA042946697F}" srcOrd="0" destOrd="0" parTransId="{9B989E99-5BD0-42E2-9499-004BCE4EC4BB}" sibTransId="{2624EB80-07A1-4364-8A25-DFF64F1EEF85}"/>
    <dgm:cxn modelId="{95A6E3BE-FF4D-47FA-A46E-0AA8473B1526}" srcId="{95A3A829-D480-4B29-BB4D-95F000B411CB}" destId="{B097972D-F83E-4698-B7AD-EF149780345D}" srcOrd="2" destOrd="0" parTransId="{8B3CF782-F898-4A45-98A3-CC58BFF80329}" sibTransId="{093A2648-6F2E-4F34-81DB-6F5FD49DBD98}"/>
    <dgm:cxn modelId="{63070083-B208-4D8B-80A5-80B3A2BDC8EF}" type="presOf" srcId="{B30D1225-4C08-498A-A8DD-BA042946697F}" destId="{799C06A6-2EE1-4336-AF4F-B1117B57331F}" srcOrd="0" destOrd="1" presId="urn:microsoft.com/office/officeart/2005/8/layout/hProcess10"/>
    <dgm:cxn modelId="{14C4B243-B665-467B-95B8-DEB04C96D7AE}" type="presOf" srcId="{0FD6C674-3F0F-4C5A-B361-5717BF8C48A8}" destId="{DB72822A-7D5F-4F00-9AA8-E31F35DC1B67}" srcOrd="0" destOrd="0" presId="urn:microsoft.com/office/officeart/2005/8/layout/hProcess10"/>
    <dgm:cxn modelId="{E077CD1C-7209-495B-8BE0-A6D7AA05E8A1}" type="presOf" srcId="{47F498C4-63B2-4290-B9A2-062CA5181220}" destId="{DB72822A-7D5F-4F00-9AA8-E31F35DC1B67}" srcOrd="0" destOrd="1" presId="urn:microsoft.com/office/officeart/2005/8/layout/hProcess10"/>
    <dgm:cxn modelId="{78312309-5CBE-44C1-A703-CC7EFBE0C8EE}" type="presOf" srcId="{95C0494B-7650-4358-98FA-311972A38F4F}" destId="{76459599-0331-4F18-BC40-175BBAB4C88C}" srcOrd="1" destOrd="0" presId="urn:microsoft.com/office/officeart/2005/8/layout/hProcess10"/>
    <dgm:cxn modelId="{9F78834B-8776-4EF6-84C4-5A94D28F0DB9}" srcId="{0FD6C674-3F0F-4C5A-B361-5717BF8C48A8}" destId="{A6DD95B4-9140-4594-A767-7BBFD020B484}" srcOrd="1" destOrd="0" parTransId="{8D517C30-2552-4280-9B8B-755EAF6E84F8}" sibTransId="{9237CDAB-BBBC-415A-A0AE-770D3D5AC203}"/>
    <dgm:cxn modelId="{CB84B6D6-9C7C-4A98-B601-A8AA484B66C4}" srcId="{0FD6C674-3F0F-4C5A-B361-5717BF8C48A8}" destId="{47F498C4-63B2-4290-B9A2-062CA5181220}" srcOrd="0" destOrd="0" parTransId="{AAF28A9A-D591-4605-98EF-C3BEC9BED0A1}" sibTransId="{DD0683F7-589D-4818-B30F-65CAEA54C9DA}"/>
    <dgm:cxn modelId="{0FBDF593-1738-46F8-B705-E5F01F1EDE26}" type="presOf" srcId="{95A3A829-D480-4B29-BB4D-95F000B411CB}" destId="{B2C8B224-5235-48EA-98CC-D3789D86668A}" srcOrd="0" destOrd="0" presId="urn:microsoft.com/office/officeart/2005/8/layout/hProcess10"/>
    <dgm:cxn modelId="{EE1F22C5-D604-4DA2-B0C4-6CFE17A4257F}" srcId="{95A3A829-D480-4B29-BB4D-95F000B411CB}" destId="{0FD6C674-3F0F-4C5A-B361-5717BF8C48A8}" srcOrd="1" destOrd="0" parTransId="{B55324C2-DC34-4A39-AB84-06E87F492D82}" sibTransId="{F2F0F719-9B57-4B11-8A92-18D6F9624639}"/>
    <dgm:cxn modelId="{D3540E9E-0CAF-4F28-BC46-8BD695D20917}" type="presOf" srcId="{B097972D-F83E-4698-B7AD-EF149780345D}" destId="{8D8DE425-8F23-4672-9804-B3FAAD56A1A9}" srcOrd="0" destOrd="0" presId="urn:microsoft.com/office/officeart/2005/8/layout/hProcess10"/>
    <dgm:cxn modelId="{D7DEBBEE-5A73-4A48-8438-4DA92A87A7F9}" type="presOf" srcId="{9ACB8179-7383-4503-8B9C-F17EC9B48725}" destId="{799C06A6-2EE1-4336-AF4F-B1117B57331F}" srcOrd="0" destOrd="2" presId="urn:microsoft.com/office/officeart/2005/8/layout/hProcess10"/>
    <dgm:cxn modelId="{9758707C-EAE1-4150-80BF-B2DE2A7B649D}" type="presOf" srcId="{4369CC33-6CDB-4A44-8668-4C874D165D4F}" destId="{8D8DE425-8F23-4672-9804-B3FAAD56A1A9}" srcOrd="0" destOrd="2" presId="urn:microsoft.com/office/officeart/2005/8/layout/hProcess10"/>
    <dgm:cxn modelId="{02730869-73C0-4C48-9B7C-1977079A5016}" srcId="{0BC396E2-347B-43D7-81B7-5A8051DC5FB6}" destId="{9ACB8179-7383-4503-8B9C-F17EC9B48725}" srcOrd="1" destOrd="0" parTransId="{FBAA54BC-20D1-4C57-8EE4-3E0726376D52}" sibTransId="{0A3C0494-5AB8-431A-817E-D1C2E8339C5F}"/>
    <dgm:cxn modelId="{D22799FB-37F7-4431-9CCC-9E254F165BE0}" type="presOf" srcId="{F2F0F719-9B57-4B11-8A92-18D6F9624639}" destId="{6B9A0FE5-E008-416C-A359-C5182F41715B}" srcOrd="0" destOrd="0" presId="urn:microsoft.com/office/officeart/2005/8/layout/hProcess10"/>
    <dgm:cxn modelId="{D863F682-C702-453E-8B4C-4CB7E5327314}" type="presOf" srcId="{95C0494B-7650-4358-98FA-311972A38F4F}" destId="{51D3DB97-6403-4E8A-9CFC-CDBA4F9605F8}" srcOrd="0" destOrd="0" presId="urn:microsoft.com/office/officeart/2005/8/layout/hProcess10"/>
    <dgm:cxn modelId="{C01DAA9C-BBC0-4C24-85AC-909DE6FA4AC7}" type="presParOf" srcId="{B2C8B224-5235-48EA-98CC-D3789D86668A}" destId="{5E8F6318-689C-4E52-8B18-72D822B1D39D}" srcOrd="0" destOrd="0" presId="urn:microsoft.com/office/officeart/2005/8/layout/hProcess10"/>
    <dgm:cxn modelId="{93473E9C-CD8A-4D85-81A1-954B76A97E02}" type="presParOf" srcId="{5E8F6318-689C-4E52-8B18-72D822B1D39D}" destId="{656C3A6C-87E2-40A5-8E97-947FC4982205}" srcOrd="0" destOrd="0" presId="urn:microsoft.com/office/officeart/2005/8/layout/hProcess10"/>
    <dgm:cxn modelId="{43AB3BF3-369B-4393-ACE9-92F479BC902D}" type="presParOf" srcId="{5E8F6318-689C-4E52-8B18-72D822B1D39D}" destId="{799C06A6-2EE1-4336-AF4F-B1117B57331F}" srcOrd="1" destOrd="0" presId="urn:microsoft.com/office/officeart/2005/8/layout/hProcess10"/>
    <dgm:cxn modelId="{9AFC0FDB-5417-4B4E-87FA-7A399F19C5A2}" type="presParOf" srcId="{B2C8B224-5235-48EA-98CC-D3789D86668A}" destId="{51D3DB97-6403-4E8A-9CFC-CDBA4F9605F8}" srcOrd="1" destOrd="0" presId="urn:microsoft.com/office/officeart/2005/8/layout/hProcess10"/>
    <dgm:cxn modelId="{47565B63-4EB4-4B26-8A6D-3600F7DE1883}" type="presParOf" srcId="{51D3DB97-6403-4E8A-9CFC-CDBA4F9605F8}" destId="{76459599-0331-4F18-BC40-175BBAB4C88C}" srcOrd="0" destOrd="0" presId="urn:microsoft.com/office/officeart/2005/8/layout/hProcess10"/>
    <dgm:cxn modelId="{091D7E20-05BB-4A23-B27A-9146A01A5F1B}" type="presParOf" srcId="{B2C8B224-5235-48EA-98CC-D3789D86668A}" destId="{C346840D-63B5-4484-A5C9-09BE8C880583}" srcOrd="2" destOrd="0" presId="urn:microsoft.com/office/officeart/2005/8/layout/hProcess10"/>
    <dgm:cxn modelId="{966BD154-5A92-4927-BA29-13276C606DDD}" type="presParOf" srcId="{C346840D-63B5-4484-A5C9-09BE8C880583}" destId="{0F8FFA4C-4C18-42BF-97EF-BBFB1C76C724}" srcOrd="0" destOrd="0" presId="urn:microsoft.com/office/officeart/2005/8/layout/hProcess10"/>
    <dgm:cxn modelId="{4B775BC2-AD5C-4736-85F4-B99E0FB7F3F7}" type="presParOf" srcId="{C346840D-63B5-4484-A5C9-09BE8C880583}" destId="{DB72822A-7D5F-4F00-9AA8-E31F35DC1B67}" srcOrd="1" destOrd="0" presId="urn:microsoft.com/office/officeart/2005/8/layout/hProcess10"/>
    <dgm:cxn modelId="{39FAE015-DE5C-4F48-A004-F1C4D9D4B6BC}" type="presParOf" srcId="{B2C8B224-5235-48EA-98CC-D3789D86668A}" destId="{6B9A0FE5-E008-416C-A359-C5182F41715B}" srcOrd="3" destOrd="0" presId="urn:microsoft.com/office/officeart/2005/8/layout/hProcess10"/>
    <dgm:cxn modelId="{8F1BE430-DD0F-43C3-8982-A27A61D90667}" type="presParOf" srcId="{6B9A0FE5-E008-416C-A359-C5182F41715B}" destId="{97DD7580-B9D8-468D-9E7E-4782633F2901}" srcOrd="0" destOrd="0" presId="urn:microsoft.com/office/officeart/2005/8/layout/hProcess10"/>
    <dgm:cxn modelId="{FD3FCBE0-65F0-4768-ADA6-ACC294B20BF5}" type="presParOf" srcId="{B2C8B224-5235-48EA-98CC-D3789D86668A}" destId="{CF4C0000-C57E-4035-A84F-4A7866C8F75F}" srcOrd="4" destOrd="0" presId="urn:microsoft.com/office/officeart/2005/8/layout/hProcess10"/>
    <dgm:cxn modelId="{9D783F3A-03D6-41C1-9461-3CA7A73B43B0}" type="presParOf" srcId="{CF4C0000-C57E-4035-A84F-4A7866C8F75F}" destId="{2BCC262D-5BDD-4E5C-ABC9-9F11B7459D49}" srcOrd="0" destOrd="0" presId="urn:microsoft.com/office/officeart/2005/8/layout/hProcess10"/>
    <dgm:cxn modelId="{EA3AC2C4-453A-4AE8-9326-34B3A852D369}" type="presParOf" srcId="{CF4C0000-C57E-4035-A84F-4A7866C8F75F}" destId="{8D8DE425-8F23-4672-9804-B3FAAD56A1A9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6C3A6C-87E2-40A5-8E97-947FC4982205}">
      <dsp:nvSpPr>
        <dsp:cNvPr id="0" name=""/>
        <dsp:cNvSpPr/>
      </dsp:nvSpPr>
      <dsp:spPr>
        <a:xfrm>
          <a:off x="1703" y="12629"/>
          <a:ext cx="2335980" cy="23359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9C06A6-2EE1-4336-AF4F-B1117B57331F}">
      <dsp:nvSpPr>
        <dsp:cNvPr id="0" name=""/>
        <dsp:cNvSpPr/>
      </dsp:nvSpPr>
      <dsp:spPr>
        <a:xfrm>
          <a:off x="230455" y="1414217"/>
          <a:ext cx="2639027" cy="23359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rgbClr val="FFC000"/>
              </a:solidFill>
              <a:latin typeface="Albertus" panose="020E0702040304020204" pitchFamily="34" charset="0"/>
            </a:rPr>
            <a:t>Planning Evaluation</a:t>
          </a:r>
          <a:endParaRPr lang="en-US" sz="2900" kern="1200" dirty="0">
            <a:solidFill>
              <a:srgbClr val="FFC000"/>
            </a:solidFill>
            <a:latin typeface="Albertus" panose="020E0702040304020204" pitchFamily="34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Estimated delay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Queue length</a:t>
          </a:r>
          <a:endParaRPr lang="en-US" sz="2300" kern="1200" dirty="0"/>
        </a:p>
      </dsp:txBody>
      <dsp:txXfrm>
        <a:off x="298874" y="1482636"/>
        <a:ext cx="2502189" cy="2199142"/>
      </dsp:txXfrm>
    </dsp:sp>
    <dsp:sp modelId="{51D3DB97-6403-4E8A-9CFC-CDBA4F9605F8}">
      <dsp:nvSpPr>
        <dsp:cNvPr id="0" name=""/>
        <dsp:cNvSpPr/>
      </dsp:nvSpPr>
      <dsp:spPr>
        <a:xfrm rot="21588493">
          <a:off x="2840676" y="893533"/>
          <a:ext cx="502997" cy="5613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2840676" y="1006047"/>
        <a:ext cx="352098" cy="336781"/>
      </dsp:txXfrm>
    </dsp:sp>
    <dsp:sp modelId="{0F8FFA4C-4C18-42BF-97EF-BBFB1C76C724}">
      <dsp:nvSpPr>
        <dsp:cNvPr id="0" name=""/>
        <dsp:cNvSpPr/>
      </dsp:nvSpPr>
      <dsp:spPr>
        <a:xfrm>
          <a:off x="3774811" y="0"/>
          <a:ext cx="2335980" cy="23359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72822A-7D5F-4F00-9AA8-E31F35DC1B67}">
      <dsp:nvSpPr>
        <dsp:cNvPr id="0" name=""/>
        <dsp:cNvSpPr/>
      </dsp:nvSpPr>
      <dsp:spPr>
        <a:xfrm>
          <a:off x="3989127" y="1426847"/>
          <a:ext cx="2639027" cy="23359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rgbClr val="FFC000"/>
              </a:solidFill>
              <a:latin typeface="Albertus" panose="020E0702040304020204" pitchFamily="34" charset="0"/>
            </a:rPr>
            <a:t>Signal Optimization</a:t>
          </a:r>
          <a:endParaRPr lang="en-US" sz="2800" kern="1200" dirty="0">
            <a:solidFill>
              <a:srgbClr val="FFC000"/>
            </a:solidFill>
            <a:latin typeface="Albertus" panose="020E0702040304020204" pitchFamily="34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Green splits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Offsets</a:t>
          </a:r>
          <a:endParaRPr lang="en-US" sz="2200" kern="1200" dirty="0"/>
        </a:p>
      </dsp:txBody>
      <dsp:txXfrm>
        <a:off x="4057546" y="1495266"/>
        <a:ext cx="2502189" cy="2199142"/>
      </dsp:txXfrm>
    </dsp:sp>
    <dsp:sp modelId="{6B9A0FE5-E008-416C-A359-C5182F41715B}">
      <dsp:nvSpPr>
        <dsp:cNvPr id="0" name=""/>
        <dsp:cNvSpPr/>
      </dsp:nvSpPr>
      <dsp:spPr>
        <a:xfrm rot="11507">
          <a:off x="6613784" y="893773"/>
          <a:ext cx="502997" cy="56130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6613784" y="1005781"/>
        <a:ext cx="352098" cy="336781"/>
      </dsp:txXfrm>
    </dsp:sp>
    <dsp:sp modelId="{2BCC262D-5BDD-4E5C-ABC9-9F11B7459D49}">
      <dsp:nvSpPr>
        <dsp:cNvPr id="0" name=""/>
        <dsp:cNvSpPr/>
      </dsp:nvSpPr>
      <dsp:spPr>
        <a:xfrm>
          <a:off x="7547918" y="12629"/>
          <a:ext cx="2335980" cy="23359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8DE425-8F23-4672-9804-B3FAAD56A1A9}">
      <dsp:nvSpPr>
        <dsp:cNvPr id="0" name=""/>
        <dsp:cNvSpPr/>
      </dsp:nvSpPr>
      <dsp:spPr>
        <a:xfrm>
          <a:off x="7776671" y="1414217"/>
          <a:ext cx="2639027" cy="23359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rgbClr val="FFC000"/>
              </a:solidFill>
              <a:latin typeface="Albertus" panose="020E0702040304020204" pitchFamily="34" charset="0"/>
            </a:rPr>
            <a:t>Operation Analysis</a:t>
          </a:r>
          <a:endParaRPr lang="en-US" sz="2800" kern="1200" dirty="0">
            <a:solidFill>
              <a:srgbClr val="FFC000"/>
            </a:solidFill>
            <a:latin typeface="Albertus" panose="020E0702040304020204" pitchFamily="34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Accurate delay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Level of service</a:t>
          </a:r>
          <a:endParaRPr lang="en-US" sz="2200" kern="1200" dirty="0"/>
        </a:p>
      </dsp:txBody>
      <dsp:txXfrm>
        <a:off x="7845090" y="1482636"/>
        <a:ext cx="2502189" cy="2199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3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8" y="3996268"/>
            <a:ext cx="6987644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D5F8-E01C-4860-B01E-70BA22E7BF6A}" type="datetimeFigureOut">
              <a:rPr lang="en-US" smtClean="0"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4" y="5883276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1C563-3257-4D30-87BE-424A20DB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56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1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D5F8-E01C-4860-B01E-70BA22E7BF6A}" type="datetimeFigureOut">
              <a:rPr lang="en-US" smtClean="0"/>
              <a:t>8/26/2014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1C563-3257-4D30-87BE-424A20DB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65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4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D5F8-E01C-4860-B01E-70BA22E7BF6A}" type="datetimeFigureOut">
              <a:rPr lang="en-US" smtClean="0"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1C563-3257-4D30-87BE-424A20DB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8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6" y="2819399"/>
            <a:ext cx="609600" cy="584776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1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3" y="3428999"/>
            <a:ext cx="8532814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1"/>
            </a:lvl1pPr>
            <a:lvl2pPr marL="457206" indent="0">
              <a:buFontTx/>
              <a:buNone/>
              <a:defRPr/>
            </a:lvl2pPr>
            <a:lvl3pPr marL="914411" indent="0">
              <a:buFontTx/>
              <a:buNone/>
              <a:defRPr/>
            </a:lvl3pPr>
            <a:lvl4pPr marL="1371617" indent="0">
              <a:buFontTx/>
              <a:buNone/>
              <a:defRPr/>
            </a:lvl4pPr>
            <a:lvl5pPr marL="1828823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D5F8-E01C-4860-B01E-70BA22E7BF6A}" type="datetimeFigureOut">
              <a:rPr lang="en-US" smtClean="0"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1C563-3257-4D30-87BE-424A20DB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25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4777381"/>
            <a:ext cx="10018709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D5F8-E01C-4860-B01E-70BA22E7BF6A}" type="datetimeFigureOut">
              <a:rPr lang="en-US" smtClean="0"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1C563-3257-4D30-87BE-424A20DB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47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6" y="2819399"/>
            <a:ext cx="609600" cy="584776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1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09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4775200"/>
            <a:ext cx="10018709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1">
                <a:solidFill>
                  <a:schemeClr val="tx1"/>
                </a:solidFill>
              </a:defRPr>
            </a:lvl1pPr>
            <a:lvl2pPr marL="45720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D5F8-E01C-4860-B01E-70BA22E7BF6A}" type="datetimeFigureOut">
              <a:rPr lang="en-US" smtClean="0"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1C563-3257-4D30-87BE-424A20DB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04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1"/>
            <a:ext cx="10018713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1">
                <a:solidFill>
                  <a:schemeClr val="tx1"/>
                </a:solidFill>
              </a:defRPr>
            </a:lvl1pPr>
            <a:lvl2pPr marL="45720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D5F8-E01C-4860-B01E-70BA22E7BF6A}" type="datetimeFigureOut">
              <a:rPr lang="en-US" smtClean="0"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1C563-3257-4D30-87BE-424A20DB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58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D5F8-E01C-4860-B01E-70BA22E7BF6A}" type="datetimeFigureOut">
              <a:rPr lang="en-US" smtClean="0"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1C563-3257-4D30-87BE-424A20DB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7" y="685800"/>
            <a:ext cx="177037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D5F8-E01C-4860-B01E-70BA22E7BF6A}" type="datetimeFigureOut">
              <a:rPr lang="en-US" smtClean="0"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1C563-3257-4D30-87BE-424A20DB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3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D5F8-E01C-4860-B01E-70BA22E7BF6A}" type="datetimeFigureOut">
              <a:rPr lang="en-US" smtClean="0"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9" y="5867132"/>
            <a:ext cx="551166" cy="365125"/>
          </a:xfrm>
        </p:spPr>
        <p:txBody>
          <a:bodyPr/>
          <a:lstStyle/>
          <a:p>
            <a:fld id="{F351C563-3257-4D30-87BE-424A20DB96B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C:\Documents and Settings\churchil\Desktop\umd logo 2.pn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717281" y="5989955"/>
            <a:ext cx="795909" cy="74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Rectangle 5"/>
          <p:cNvSpPr txBox="1">
            <a:spLocks noChangeArrowheads="1"/>
          </p:cNvSpPr>
          <p:nvPr userDrawn="1"/>
        </p:nvSpPr>
        <p:spPr bwMode="white">
          <a:xfrm>
            <a:off x="9513190" y="6242418"/>
            <a:ext cx="2485770" cy="355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Traffic Safety and Operations Lab</a:t>
            </a:r>
          </a:p>
          <a:p>
            <a:pPr marL="0" marR="0" lvl="0" indent="0" algn="ctr" defTabSz="914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University of Maryland, College Park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440" y="5989954"/>
            <a:ext cx="877041" cy="744380"/>
          </a:xfrm>
          <a:prstGeom prst="rect">
            <a:avLst/>
          </a:prstGeom>
        </p:spPr>
      </p:pic>
      <p:sp>
        <p:nvSpPr>
          <p:cNvPr id="13" name="Rectangle 5"/>
          <p:cNvSpPr txBox="1">
            <a:spLocks noChangeArrowheads="1"/>
          </p:cNvSpPr>
          <p:nvPr userDrawn="1"/>
        </p:nvSpPr>
        <p:spPr bwMode="white">
          <a:xfrm>
            <a:off x="6408742" y="6200562"/>
            <a:ext cx="230853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Maryland State Highway Administration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015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80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D5F8-E01C-4860-B01E-70BA22E7BF6A}" type="datetimeFigureOut">
              <a:rPr lang="en-US" smtClean="0"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1C563-3257-4D30-87BE-424A20DB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9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3" y="2667000"/>
            <a:ext cx="4895054" cy="3124201"/>
          </a:xfrm>
        </p:spPr>
        <p:txBody>
          <a:bodyPr>
            <a:normAutofit/>
          </a:bodyPr>
          <a:lstStyle>
            <a:lvl1pPr>
              <a:defRPr sz="1801"/>
            </a:lvl1pPr>
            <a:lvl2pPr>
              <a:defRPr sz="1600"/>
            </a:lvl2pPr>
            <a:lvl3pPr>
              <a:defRPr sz="140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1"/>
            <a:ext cx="4895056" cy="3124200"/>
          </a:xfrm>
        </p:spPr>
        <p:txBody>
          <a:bodyPr>
            <a:normAutofit/>
          </a:bodyPr>
          <a:lstStyle>
            <a:lvl1pPr>
              <a:defRPr sz="1801"/>
            </a:lvl1pPr>
            <a:lvl2pPr>
              <a:defRPr sz="1600"/>
            </a:lvl2pPr>
            <a:lvl3pPr>
              <a:defRPr sz="140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D5F8-E01C-4860-B01E-70BA22E7BF6A}" type="datetimeFigureOut">
              <a:rPr lang="en-US" smtClean="0"/>
              <a:t>8/26/2014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1C563-3257-4D30-87BE-424A20DB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25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80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2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1"/>
            </a:lvl1pPr>
            <a:lvl2pPr>
              <a:defRPr sz="1600"/>
            </a:lvl2pPr>
            <a:lvl3pPr>
              <a:defRPr sz="140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8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1"/>
            </a:lvl1pPr>
            <a:lvl2pPr>
              <a:defRPr sz="1600"/>
            </a:lvl2pPr>
            <a:lvl3pPr>
              <a:defRPr sz="140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D5F8-E01C-4860-B01E-70BA22E7BF6A}" type="datetimeFigureOut">
              <a:rPr lang="en-US" smtClean="0"/>
              <a:t>8/26/2014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1C563-3257-4D30-87BE-424A20DB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2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D5F8-E01C-4860-B01E-70BA22E7BF6A}" type="datetimeFigureOut">
              <a:rPr lang="en-US" smtClean="0"/>
              <a:t>8/26/2014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1C563-3257-4D30-87BE-424A20DB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65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D5F8-E01C-4860-B01E-70BA22E7BF6A}" type="datetimeFigureOut">
              <a:rPr lang="en-US" smtClean="0"/>
              <a:t>8/26/2014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1C563-3257-4D30-87BE-424A20DB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4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4" y="1600200"/>
            <a:ext cx="354912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5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1"/>
            </a:lvl2pPr>
            <a:lvl3pPr>
              <a:defRPr sz="1600"/>
            </a:lvl3pPr>
            <a:lvl4pPr>
              <a:defRPr sz="1401"/>
            </a:lvl4pPr>
            <a:lvl5pPr>
              <a:defRPr sz="1401"/>
            </a:lvl5pPr>
            <a:lvl6pPr>
              <a:defRPr sz="1401"/>
            </a:lvl6pPr>
            <a:lvl7pPr>
              <a:defRPr sz="1401"/>
            </a:lvl7pPr>
            <a:lvl8pPr>
              <a:defRPr sz="1401"/>
            </a:lvl8pPr>
            <a:lvl9pPr>
              <a:defRPr sz="14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4" y="2971800"/>
            <a:ext cx="3549122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D5F8-E01C-4860-B01E-70BA22E7BF6A}" type="datetimeFigureOut">
              <a:rPr lang="en-US" smtClean="0"/>
              <a:t>8/26/2014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1C563-3257-4D30-87BE-424A20DB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56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3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6" indent="0">
              <a:buNone/>
              <a:defRPr sz="1600"/>
            </a:lvl2pPr>
            <a:lvl3pPr marL="914411" indent="0">
              <a:buNone/>
              <a:defRPr sz="1600"/>
            </a:lvl3pPr>
            <a:lvl4pPr marL="1371617" indent="0">
              <a:buNone/>
              <a:defRPr sz="1600"/>
            </a:lvl4pPr>
            <a:lvl5pPr marL="1828823" indent="0">
              <a:buNone/>
              <a:defRPr sz="1600"/>
            </a:lvl5pPr>
            <a:lvl6pPr marL="2286029" indent="0">
              <a:buNone/>
              <a:defRPr sz="1600"/>
            </a:lvl6pPr>
            <a:lvl7pPr marL="2743234" indent="0">
              <a:buNone/>
              <a:defRPr sz="1600"/>
            </a:lvl7pPr>
            <a:lvl8pPr marL="3200440" indent="0">
              <a:buNone/>
              <a:defRPr sz="1600"/>
            </a:lvl8pPr>
            <a:lvl9pPr marL="3657646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1"/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6D5F8-E01C-4860-B01E-70BA22E7BF6A}" type="datetimeFigureOut">
              <a:rPr lang="en-US" smtClean="0"/>
              <a:t>8/26/2014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1C563-3257-4D30-87BE-424A20DB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06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4" y="1"/>
            <a:ext cx="2436812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1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2667000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6"/>
            <a:ext cx="1143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1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716D5F8-E01C-4860-B01E-70BA22E7BF6A}" type="datetimeFigureOut">
              <a:rPr lang="en-US" smtClean="0"/>
              <a:t>8/26/2014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6"/>
            <a:ext cx="70841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1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9" y="5883276"/>
            <a:ext cx="551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1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51C563-3257-4D30-87BE-424A20DB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7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  <p:sldLayoutId id="2147484082" r:id="rId12"/>
    <p:sldLayoutId id="2147484083" r:id="rId13"/>
    <p:sldLayoutId id="2147484084" r:id="rId14"/>
    <p:sldLayoutId id="2147484085" r:id="rId15"/>
    <p:sldLayoutId id="2147484086" r:id="rId16"/>
    <p:sldLayoutId id="2147484087" r:id="rId17"/>
  </p:sldLayoutIdLst>
  <p:timing>
    <p:tnLst>
      <p:par>
        <p:cTn id="1" dur="indefinite" restart="never" nodeType="tmRoot"/>
      </p:par>
    </p:tnLst>
  </p:timing>
  <p:txStyles>
    <p:titleStyle>
      <a:lvl1pPr algn="ctr" defTabSz="457206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3" indent="-285753" algn="l" defTabSz="457206" rtl="0" eaLnBrk="1" latinLnBrk="0" hangingPunct="1">
        <a:spcBef>
          <a:spcPct val="20000"/>
        </a:spcBef>
        <a:spcAft>
          <a:spcPts val="601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9" indent="-285753" algn="l" defTabSz="457206" rtl="0" eaLnBrk="1" latinLnBrk="0" hangingPunct="1">
        <a:spcBef>
          <a:spcPct val="20000"/>
        </a:spcBef>
        <a:spcAft>
          <a:spcPts val="601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64" indent="-285753" algn="l" defTabSz="457206" rtl="0" eaLnBrk="1" latinLnBrk="0" hangingPunct="1">
        <a:spcBef>
          <a:spcPct val="20000"/>
        </a:spcBef>
        <a:spcAft>
          <a:spcPts val="601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1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70" indent="-171453" algn="l" defTabSz="457206" rtl="0" eaLnBrk="1" latinLnBrk="0" hangingPunct="1">
        <a:spcBef>
          <a:spcPct val="20000"/>
        </a:spcBef>
        <a:spcAft>
          <a:spcPts val="601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76" indent="-171453" algn="l" defTabSz="457206" rtl="0" eaLnBrk="1" latinLnBrk="0" hangingPunct="1">
        <a:spcBef>
          <a:spcPct val="20000"/>
        </a:spcBef>
        <a:spcAft>
          <a:spcPts val="601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1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32" indent="-228604" algn="l" defTabSz="457206" rtl="0" eaLnBrk="1" latinLnBrk="0" hangingPunct="1">
        <a:spcBef>
          <a:spcPct val="20000"/>
        </a:spcBef>
        <a:spcAft>
          <a:spcPts val="601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1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38" indent="-228604" algn="l" defTabSz="457206" rtl="0" eaLnBrk="1" latinLnBrk="0" hangingPunct="1">
        <a:spcBef>
          <a:spcPct val="20000"/>
        </a:spcBef>
        <a:spcAft>
          <a:spcPts val="601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1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44" indent="-228604" algn="l" defTabSz="457206" rtl="0" eaLnBrk="1" latinLnBrk="0" hangingPunct="1">
        <a:spcBef>
          <a:spcPct val="20000"/>
        </a:spcBef>
        <a:spcAft>
          <a:spcPts val="601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1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49" indent="-228604" algn="l" defTabSz="457206" rtl="0" eaLnBrk="1" latinLnBrk="0" hangingPunct="1">
        <a:spcBef>
          <a:spcPct val="20000"/>
        </a:spcBef>
        <a:spcAft>
          <a:spcPts val="601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1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45720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wma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microsoft.com/office/2007/relationships/media" Target="../media/media3.wma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5.png"/><Relationship Id="rId2" Type="http://schemas.openxmlformats.org/officeDocument/2006/relationships/audio" Target="NULL" TargetMode="External"/><Relationship Id="rId16" Type="http://schemas.openxmlformats.org/officeDocument/2006/relationships/image" Target="../media/image18.jpeg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wma"/><Relationship Id="rId7" Type="http://schemas.microsoft.com/office/2007/relationships/hdphoto" Target="../media/hdphoto2.wdp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wma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wma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media" Target="../media/media7.wma"/><Relationship Id="rId7" Type="http://schemas.openxmlformats.org/officeDocument/2006/relationships/diagramQuickStyle" Target="../diagrams/quickStyle1.xml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wm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2" Type="http://schemas.openxmlformats.org/officeDocument/2006/relationships/video" Target="../media/media9.avi"/><Relationship Id="rId1" Type="http://schemas.microsoft.com/office/2007/relationships/media" Target="../media/media9.avi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microsoft.com/office/2007/relationships/media" Target="../media/media10.wm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Berlin Sans FB" panose="020E0602020502020306" pitchFamily="34" charset="0"/>
              </a:rPr>
              <a:t>Unconventional Arterial Intersection Design </a:t>
            </a:r>
            <a:endParaRPr lang="en-US" dirty="0">
              <a:latin typeface="Berlin Sans FB" panose="020E0602020502020306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anchor="b"/>
          <a:lstStyle/>
          <a:p>
            <a:r>
              <a:rPr lang="en-US" dirty="0" smtClean="0"/>
              <a:t>University of Maryland Advanced Transportation Day</a:t>
            </a:r>
          </a:p>
          <a:p>
            <a:r>
              <a:rPr lang="en-US" dirty="0" smtClean="0"/>
              <a:t>Aug. 28th 2014</a:t>
            </a:r>
            <a:endParaRPr lang="en-US" dirty="0"/>
          </a:p>
        </p:txBody>
      </p:sp>
      <p:pic>
        <p:nvPicPr>
          <p:cNvPr id="6" name="Picture 2" descr="C:\Documents and Settings\churchil\Desktop\umd logo 2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601377" y="219972"/>
            <a:ext cx="1240403" cy="116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Rectangle 5"/>
          <p:cNvSpPr txBox="1">
            <a:spLocks noChangeArrowheads="1"/>
          </p:cNvSpPr>
          <p:nvPr/>
        </p:nvSpPr>
        <p:spPr bwMode="white">
          <a:xfrm>
            <a:off x="8883270" y="475533"/>
            <a:ext cx="3176650" cy="47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algn="ctr" defTabSz="914411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/>
            </a:pPr>
            <a:r>
              <a:rPr lang="en-US" sz="1400" b="1" kern="0" dirty="0">
                <a:latin typeface="Arial" pitchFamily="34" charset="0"/>
                <a:cs typeface="Arial" pitchFamily="34" charset="0"/>
              </a:rPr>
              <a:t>Traffic Safety and </a:t>
            </a:r>
            <a:r>
              <a:rPr lang="en-US" sz="1400" b="1" kern="0" dirty="0" smtClean="0">
                <a:latin typeface="Arial" pitchFamily="34" charset="0"/>
                <a:cs typeface="Arial" pitchFamily="34" charset="0"/>
              </a:rPr>
              <a:t>Operations Lab</a:t>
            </a:r>
            <a:endParaRPr lang="en-US" sz="1400" b="1" kern="0" dirty="0">
              <a:latin typeface="Arial" pitchFamily="34" charset="0"/>
              <a:cs typeface="Arial" pitchFamily="34" charset="0"/>
            </a:endParaRPr>
          </a:p>
          <a:p>
            <a:pPr algn="ctr" defTabSz="914411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/>
            </a:pPr>
            <a:r>
              <a:rPr lang="en-US" sz="1400" b="1" kern="0" dirty="0">
                <a:latin typeface="Arial" pitchFamily="34" charset="0"/>
                <a:cs typeface="Arial" pitchFamily="34" charset="0"/>
              </a:rPr>
              <a:t>University of Maryland, College Park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white">
          <a:xfrm>
            <a:off x="5292838" y="562039"/>
            <a:ext cx="230853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1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Maryland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State Highway Administration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82" y="197435"/>
            <a:ext cx="1366845" cy="1160096"/>
          </a:xfrm>
          <a:prstGeom prst="rect">
            <a:avLst/>
          </a:prstGeom>
        </p:spPr>
      </p:pic>
      <p:pic>
        <p:nvPicPr>
          <p:cNvPr id="12" name="slide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4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91"/>
    </mc:Choice>
    <mc:Fallback xmlns="">
      <p:transition spd="slow" advTm="26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2"/>
        <p14:stopEvt time="25327" objId="1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21" y="105246"/>
            <a:ext cx="10018713" cy="17525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Unconventional </a:t>
            </a:r>
            <a:r>
              <a:rPr lang="en-US" sz="3200" dirty="0"/>
              <a:t>Arterial Intersection </a:t>
            </a:r>
            <a:r>
              <a:rPr lang="en-US" sz="3200" dirty="0" smtClean="0"/>
              <a:t>Design (UAID)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1261370" y="1923574"/>
            <a:ext cx="45236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Rerouting</a:t>
            </a:r>
          </a:p>
          <a:p>
            <a:endParaRPr lang="en-US" sz="2400" b="1" dirty="0"/>
          </a:p>
          <a:p>
            <a:r>
              <a:rPr lang="en-US" sz="2400" b="1" dirty="0"/>
              <a:t>Reducing conflict points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Reducing </a:t>
            </a:r>
            <a:r>
              <a:rPr lang="en-US" sz="2400" b="1" dirty="0"/>
              <a:t>Signal Phases</a:t>
            </a:r>
          </a:p>
          <a:p>
            <a:endParaRPr lang="en-US" sz="2400" b="1" dirty="0"/>
          </a:p>
          <a:p>
            <a:r>
              <a:rPr lang="en-US" sz="2400" b="1" dirty="0"/>
              <a:t>Emphasizing critical movements</a:t>
            </a:r>
          </a:p>
          <a:p>
            <a:endParaRPr lang="en-US" sz="2400" b="1" dirty="0"/>
          </a:p>
          <a:p>
            <a:r>
              <a:rPr lang="en-US" sz="2400" b="1" dirty="0"/>
              <a:t>Splitting the intersection plane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41931" y="2423808"/>
            <a:ext cx="3251200" cy="54218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grpSp>
        <p:nvGrpSpPr>
          <p:cNvPr id="24" name="Group 23"/>
          <p:cNvGrpSpPr/>
          <p:nvPr/>
        </p:nvGrpSpPr>
        <p:grpSpPr>
          <a:xfrm rot="5400000">
            <a:off x="5591623" y="2038938"/>
            <a:ext cx="1142456" cy="1143002"/>
            <a:chOff x="5735596" y="3295260"/>
            <a:chExt cx="1142456" cy="1143002"/>
          </a:xfrm>
        </p:grpSpPr>
        <p:sp>
          <p:nvSpPr>
            <p:cNvPr id="16" name="Arc 15"/>
            <p:cNvSpPr/>
            <p:nvPr/>
          </p:nvSpPr>
          <p:spPr>
            <a:xfrm>
              <a:off x="5963652" y="3295261"/>
              <a:ext cx="914400" cy="916781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5735596" y="3295260"/>
              <a:ext cx="69494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878052" y="3741817"/>
              <a:ext cx="0" cy="6964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/>
          <p:nvPr/>
        </p:nvGrpSpPr>
        <p:grpSpPr>
          <a:xfrm rot="10800000">
            <a:off x="7504360" y="2039757"/>
            <a:ext cx="1142456" cy="1143002"/>
            <a:chOff x="5735596" y="3295260"/>
            <a:chExt cx="1142456" cy="1143002"/>
          </a:xfrm>
        </p:grpSpPr>
        <p:sp>
          <p:nvSpPr>
            <p:cNvPr id="93" name="Arc 92"/>
            <p:cNvSpPr/>
            <p:nvPr/>
          </p:nvSpPr>
          <p:spPr>
            <a:xfrm>
              <a:off x="5963652" y="3295261"/>
              <a:ext cx="914400" cy="916781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Connector 93"/>
            <p:cNvCxnSpPr/>
            <p:nvPr/>
          </p:nvCxnSpPr>
          <p:spPr>
            <a:xfrm flipH="1">
              <a:off x="5735596" y="3295260"/>
              <a:ext cx="69494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6878052" y="3741817"/>
              <a:ext cx="0" cy="6964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5591896" y="3890136"/>
            <a:ext cx="1142456" cy="1143002"/>
            <a:chOff x="5735596" y="3295260"/>
            <a:chExt cx="1142456" cy="1143002"/>
          </a:xfrm>
        </p:grpSpPr>
        <p:sp>
          <p:nvSpPr>
            <p:cNvPr id="97" name="Arc 96"/>
            <p:cNvSpPr/>
            <p:nvPr/>
          </p:nvSpPr>
          <p:spPr>
            <a:xfrm>
              <a:off x="5963652" y="3295261"/>
              <a:ext cx="914400" cy="916781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/>
            <p:cNvCxnSpPr/>
            <p:nvPr/>
          </p:nvCxnSpPr>
          <p:spPr>
            <a:xfrm flipH="1">
              <a:off x="5735596" y="3295260"/>
              <a:ext cx="69494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6878052" y="3741817"/>
              <a:ext cx="0" cy="6964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 rot="16200000">
            <a:off x="7504087" y="3889864"/>
            <a:ext cx="1142456" cy="1143002"/>
            <a:chOff x="5735596" y="3295260"/>
            <a:chExt cx="1142456" cy="1143002"/>
          </a:xfrm>
        </p:grpSpPr>
        <p:sp>
          <p:nvSpPr>
            <p:cNvPr id="115" name="Arc 114"/>
            <p:cNvSpPr/>
            <p:nvPr/>
          </p:nvSpPr>
          <p:spPr>
            <a:xfrm>
              <a:off x="5963652" y="3295261"/>
              <a:ext cx="914400" cy="916781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Connector 115"/>
            <p:cNvCxnSpPr/>
            <p:nvPr/>
          </p:nvCxnSpPr>
          <p:spPr>
            <a:xfrm flipH="1">
              <a:off x="5735596" y="3295260"/>
              <a:ext cx="69494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6878052" y="3741817"/>
              <a:ext cx="0" cy="6964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/>
          <p:cNvGrpSpPr/>
          <p:nvPr/>
        </p:nvGrpSpPr>
        <p:grpSpPr>
          <a:xfrm rot="5400000">
            <a:off x="8983647" y="2038938"/>
            <a:ext cx="1142456" cy="1143002"/>
            <a:chOff x="5735596" y="3295260"/>
            <a:chExt cx="1142456" cy="1143002"/>
          </a:xfrm>
        </p:grpSpPr>
        <p:sp>
          <p:nvSpPr>
            <p:cNvPr id="135" name="Arc 134"/>
            <p:cNvSpPr/>
            <p:nvPr/>
          </p:nvSpPr>
          <p:spPr>
            <a:xfrm>
              <a:off x="5963652" y="3295261"/>
              <a:ext cx="914400" cy="916781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6" name="Straight Connector 135"/>
            <p:cNvCxnSpPr/>
            <p:nvPr/>
          </p:nvCxnSpPr>
          <p:spPr>
            <a:xfrm flipH="1">
              <a:off x="5735596" y="3295260"/>
              <a:ext cx="69494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6878052" y="3741817"/>
              <a:ext cx="0" cy="6964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Group 137"/>
          <p:cNvGrpSpPr/>
          <p:nvPr/>
        </p:nvGrpSpPr>
        <p:grpSpPr>
          <a:xfrm rot="10800000">
            <a:off x="10896384" y="2039757"/>
            <a:ext cx="1142456" cy="1143002"/>
            <a:chOff x="5735596" y="3295260"/>
            <a:chExt cx="1142456" cy="1143002"/>
          </a:xfrm>
        </p:grpSpPr>
        <p:sp>
          <p:nvSpPr>
            <p:cNvPr id="139" name="Arc 138"/>
            <p:cNvSpPr/>
            <p:nvPr/>
          </p:nvSpPr>
          <p:spPr>
            <a:xfrm>
              <a:off x="5963652" y="3295261"/>
              <a:ext cx="914400" cy="916781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0" name="Straight Connector 139"/>
            <p:cNvCxnSpPr/>
            <p:nvPr/>
          </p:nvCxnSpPr>
          <p:spPr>
            <a:xfrm flipH="1">
              <a:off x="5735596" y="3295260"/>
              <a:ext cx="69494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6878052" y="3741817"/>
              <a:ext cx="0" cy="6964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 141"/>
          <p:cNvGrpSpPr/>
          <p:nvPr/>
        </p:nvGrpSpPr>
        <p:grpSpPr>
          <a:xfrm>
            <a:off x="8983920" y="3890136"/>
            <a:ext cx="1142456" cy="1143002"/>
            <a:chOff x="5735596" y="3295260"/>
            <a:chExt cx="1142456" cy="1143002"/>
          </a:xfrm>
        </p:grpSpPr>
        <p:sp>
          <p:nvSpPr>
            <p:cNvPr id="143" name="Arc 142"/>
            <p:cNvSpPr/>
            <p:nvPr/>
          </p:nvSpPr>
          <p:spPr>
            <a:xfrm>
              <a:off x="5963652" y="3295261"/>
              <a:ext cx="914400" cy="916781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4" name="Straight Connector 143"/>
            <p:cNvCxnSpPr/>
            <p:nvPr/>
          </p:nvCxnSpPr>
          <p:spPr>
            <a:xfrm flipH="1">
              <a:off x="5735596" y="3295260"/>
              <a:ext cx="69494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6878052" y="3741817"/>
              <a:ext cx="0" cy="6964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/>
          <p:cNvGrpSpPr/>
          <p:nvPr/>
        </p:nvGrpSpPr>
        <p:grpSpPr>
          <a:xfrm rot="16200000">
            <a:off x="10896111" y="3889864"/>
            <a:ext cx="1142456" cy="1143002"/>
            <a:chOff x="5735596" y="3295260"/>
            <a:chExt cx="1142456" cy="1143002"/>
          </a:xfrm>
        </p:grpSpPr>
        <p:sp>
          <p:nvSpPr>
            <p:cNvPr id="147" name="Arc 146"/>
            <p:cNvSpPr/>
            <p:nvPr/>
          </p:nvSpPr>
          <p:spPr>
            <a:xfrm>
              <a:off x="5963652" y="3295261"/>
              <a:ext cx="914400" cy="916781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8" name="Straight Connector 147"/>
            <p:cNvCxnSpPr/>
            <p:nvPr/>
          </p:nvCxnSpPr>
          <p:spPr>
            <a:xfrm flipH="1">
              <a:off x="5735596" y="3295260"/>
              <a:ext cx="69494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6878052" y="3741817"/>
              <a:ext cx="0" cy="6964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Oval 26"/>
          <p:cNvSpPr/>
          <p:nvPr/>
        </p:nvSpPr>
        <p:spPr>
          <a:xfrm>
            <a:off x="10227976" y="3203861"/>
            <a:ext cx="646239" cy="68627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7297783" y="2039211"/>
            <a:ext cx="14514" cy="299338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/>
          <p:cNvSpPr/>
          <p:nvPr/>
        </p:nvSpPr>
        <p:spPr>
          <a:xfrm>
            <a:off x="10689691" y="1923574"/>
            <a:ext cx="349174" cy="3103084"/>
          </a:xfrm>
          <a:custGeom>
            <a:avLst/>
            <a:gdLst>
              <a:gd name="connsiteX0" fmla="*/ 27415 w 363413"/>
              <a:gd name="connsiteY0" fmla="*/ 3091542 h 3091542"/>
              <a:gd name="connsiteX1" fmla="*/ 12901 w 363413"/>
              <a:gd name="connsiteY1" fmla="*/ 2540000 h 3091542"/>
              <a:gd name="connsiteX2" fmla="*/ 12901 w 363413"/>
              <a:gd name="connsiteY2" fmla="*/ 2191657 h 3091542"/>
              <a:gd name="connsiteX3" fmla="*/ 12901 w 363413"/>
              <a:gd name="connsiteY3" fmla="*/ 2090057 h 3091542"/>
              <a:gd name="connsiteX4" fmla="*/ 187072 w 363413"/>
              <a:gd name="connsiteY4" fmla="*/ 1944914 h 3091542"/>
              <a:gd name="connsiteX5" fmla="*/ 303186 w 363413"/>
              <a:gd name="connsiteY5" fmla="*/ 1785257 h 3091542"/>
              <a:gd name="connsiteX6" fmla="*/ 361244 w 363413"/>
              <a:gd name="connsiteY6" fmla="*/ 1465942 h 3091542"/>
              <a:gd name="connsiteX7" fmla="*/ 230615 w 363413"/>
              <a:gd name="connsiteY7" fmla="*/ 1248228 h 3091542"/>
              <a:gd name="connsiteX8" fmla="*/ 70958 w 363413"/>
              <a:gd name="connsiteY8" fmla="*/ 1059542 h 3091542"/>
              <a:gd name="connsiteX9" fmla="*/ 41929 w 363413"/>
              <a:gd name="connsiteY9" fmla="*/ 914400 h 3091542"/>
              <a:gd name="connsiteX10" fmla="*/ 41929 w 363413"/>
              <a:gd name="connsiteY10" fmla="*/ 696685 h 3091542"/>
              <a:gd name="connsiteX11" fmla="*/ 12901 w 363413"/>
              <a:gd name="connsiteY11" fmla="*/ 348342 h 3091542"/>
              <a:gd name="connsiteX12" fmla="*/ 12901 w 363413"/>
              <a:gd name="connsiteY12" fmla="*/ 0 h 3091542"/>
              <a:gd name="connsiteX0" fmla="*/ 27415 w 363413"/>
              <a:gd name="connsiteY0" fmla="*/ 3091542 h 3091542"/>
              <a:gd name="connsiteX1" fmla="*/ 12901 w 363413"/>
              <a:gd name="connsiteY1" fmla="*/ 2540000 h 3091542"/>
              <a:gd name="connsiteX2" fmla="*/ 12901 w 363413"/>
              <a:gd name="connsiteY2" fmla="*/ 2191657 h 3091542"/>
              <a:gd name="connsiteX3" fmla="*/ 12901 w 363413"/>
              <a:gd name="connsiteY3" fmla="*/ 2090057 h 3091542"/>
              <a:gd name="connsiteX4" fmla="*/ 187072 w 363413"/>
              <a:gd name="connsiteY4" fmla="*/ 1944914 h 3091542"/>
              <a:gd name="connsiteX5" fmla="*/ 303186 w 363413"/>
              <a:gd name="connsiteY5" fmla="*/ 1785257 h 3091542"/>
              <a:gd name="connsiteX6" fmla="*/ 361244 w 363413"/>
              <a:gd name="connsiteY6" fmla="*/ 1465942 h 3091542"/>
              <a:gd name="connsiteX7" fmla="*/ 230615 w 363413"/>
              <a:gd name="connsiteY7" fmla="*/ 1248228 h 3091542"/>
              <a:gd name="connsiteX8" fmla="*/ 70958 w 363413"/>
              <a:gd name="connsiteY8" fmla="*/ 1059542 h 3091542"/>
              <a:gd name="connsiteX9" fmla="*/ 41929 w 363413"/>
              <a:gd name="connsiteY9" fmla="*/ 914400 h 3091542"/>
              <a:gd name="connsiteX10" fmla="*/ 19704 w 363413"/>
              <a:gd name="connsiteY10" fmla="*/ 699860 h 3091542"/>
              <a:gd name="connsiteX11" fmla="*/ 12901 w 363413"/>
              <a:gd name="connsiteY11" fmla="*/ 348342 h 3091542"/>
              <a:gd name="connsiteX12" fmla="*/ 12901 w 363413"/>
              <a:gd name="connsiteY12" fmla="*/ 0 h 3091542"/>
              <a:gd name="connsiteX0" fmla="*/ 27415 w 363413"/>
              <a:gd name="connsiteY0" fmla="*/ 3091542 h 3091542"/>
              <a:gd name="connsiteX1" fmla="*/ 12901 w 363413"/>
              <a:gd name="connsiteY1" fmla="*/ 2540000 h 3091542"/>
              <a:gd name="connsiteX2" fmla="*/ 12901 w 363413"/>
              <a:gd name="connsiteY2" fmla="*/ 2191657 h 3091542"/>
              <a:gd name="connsiteX3" fmla="*/ 12901 w 363413"/>
              <a:gd name="connsiteY3" fmla="*/ 2090057 h 3091542"/>
              <a:gd name="connsiteX4" fmla="*/ 187072 w 363413"/>
              <a:gd name="connsiteY4" fmla="*/ 1944914 h 3091542"/>
              <a:gd name="connsiteX5" fmla="*/ 303186 w 363413"/>
              <a:gd name="connsiteY5" fmla="*/ 1785257 h 3091542"/>
              <a:gd name="connsiteX6" fmla="*/ 361244 w 363413"/>
              <a:gd name="connsiteY6" fmla="*/ 1465942 h 3091542"/>
              <a:gd name="connsiteX7" fmla="*/ 230615 w 363413"/>
              <a:gd name="connsiteY7" fmla="*/ 1248228 h 3091542"/>
              <a:gd name="connsiteX8" fmla="*/ 70958 w 363413"/>
              <a:gd name="connsiteY8" fmla="*/ 1059542 h 3091542"/>
              <a:gd name="connsiteX9" fmla="*/ 26054 w 363413"/>
              <a:gd name="connsiteY9" fmla="*/ 914400 h 3091542"/>
              <a:gd name="connsiteX10" fmla="*/ 19704 w 363413"/>
              <a:gd name="connsiteY10" fmla="*/ 699860 h 3091542"/>
              <a:gd name="connsiteX11" fmla="*/ 12901 w 363413"/>
              <a:gd name="connsiteY11" fmla="*/ 348342 h 3091542"/>
              <a:gd name="connsiteX12" fmla="*/ 12901 w 363413"/>
              <a:gd name="connsiteY12" fmla="*/ 0 h 3091542"/>
              <a:gd name="connsiteX0" fmla="*/ 27415 w 363413"/>
              <a:gd name="connsiteY0" fmla="*/ 3091542 h 3091542"/>
              <a:gd name="connsiteX1" fmla="*/ 12901 w 363413"/>
              <a:gd name="connsiteY1" fmla="*/ 2540000 h 3091542"/>
              <a:gd name="connsiteX2" fmla="*/ 12901 w 363413"/>
              <a:gd name="connsiteY2" fmla="*/ 2191657 h 3091542"/>
              <a:gd name="connsiteX3" fmla="*/ 12901 w 363413"/>
              <a:gd name="connsiteY3" fmla="*/ 2090057 h 3091542"/>
              <a:gd name="connsiteX4" fmla="*/ 187072 w 363413"/>
              <a:gd name="connsiteY4" fmla="*/ 1944914 h 3091542"/>
              <a:gd name="connsiteX5" fmla="*/ 303186 w 363413"/>
              <a:gd name="connsiteY5" fmla="*/ 1785257 h 3091542"/>
              <a:gd name="connsiteX6" fmla="*/ 361244 w 363413"/>
              <a:gd name="connsiteY6" fmla="*/ 1465942 h 3091542"/>
              <a:gd name="connsiteX7" fmla="*/ 230615 w 363413"/>
              <a:gd name="connsiteY7" fmla="*/ 1248228 h 3091542"/>
              <a:gd name="connsiteX8" fmla="*/ 70958 w 363413"/>
              <a:gd name="connsiteY8" fmla="*/ 1059542 h 3091542"/>
              <a:gd name="connsiteX9" fmla="*/ 26054 w 363413"/>
              <a:gd name="connsiteY9" fmla="*/ 914400 h 3091542"/>
              <a:gd name="connsiteX10" fmla="*/ 19704 w 363413"/>
              <a:gd name="connsiteY10" fmla="*/ 699860 h 3091542"/>
              <a:gd name="connsiteX11" fmla="*/ 12901 w 363413"/>
              <a:gd name="connsiteY11" fmla="*/ 348342 h 3091542"/>
              <a:gd name="connsiteX12" fmla="*/ 12901 w 363413"/>
              <a:gd name="connsiteY12" fmla="*/ 0 h 3091542"/>
              <a:gd name="connsiteX0" fmla="*/ 27415 w 363413"/>
              <a:gd name="connsiteY0" fmla="*/ 3116942 h 3116942"/>
              <a:gd name="connsiteX1" fmla="*/ 12901 w 363413"/>
              <a:gd name="connsiteY1" fmla="*/ 2565400 h 3116942"/>
              <a:gd name="connsiteX2" fmla="*/ 12901 w 363413"/>
              <a:gd name="connsiteY2" fmla="*/ 2217057 h 3116942"/>
              <a:gd name="connsiteX3" fmla="*/ 12901 w 363413"/>
              <a:gd name="connsiteY3" fmla="*/ 2115457 h 3116942"/>
              <a:gd name="connsiteX4" fmla="*/ 187072 w 363413"/>
              <a:gd name="connsiteY4" fmla="*/ 1970314 h 3116942"/>
              <a:gd name="connsiteX5" fmla="*/ 303186 w 363413"/>
              <a:gd name="connsiteY5" fmla="*/ 1810657 h 3116942"/>
              <a:gd name="connsiteX6" fmla="*/ 361244 w 363413"/>
              <a:gd name="connsiteY6" fmla="*/ 1491342 h 3116942"/>
              <a:gd name="connsiteX7" fmla="*/ 230615 w 363413"/>
              <a:gd name="connsiteY7" fmla="*/ 1273628 h 3116942"/>
              <a:gd name="connsiteX8" fmla="*/ 70958 w 363413"/>
              <a:gd name="connsiteY8" fmla="*/ 1084942 h 3116942"/>
              <a:gd name="connsiteX9" fmla="*/ 26054 w 363413"/>
              <a:gd name="connsiteY9" fmla="*/ 939800 h 3116942"/>
              <a:gd name="connsiteX10" fmla="*/ 19704 w 363413"/>
              <a:gd name="connsiteY10" fmla="*/ 725260 h 3116942"/>
              <a:gd name="connsiteX11" fmla="*/ 12901 w 363413"/>
              <a:gd name="connsiteY11" fmla="*/ 373742 h 3116942"/>
              <a:gd name="connsiteX12" fmla="*/ 12901 w 363413"/>
              <a:gd name="connsiteY12" fmla="*/ 0 h 3116942"/>
              <a:gd name="connsiteX0" fmla="*/ 27415 w 363413"/>
              <a:gd name="connsiteY0" fmla="*/ 3116942 h 3116942"/>
              <a:gd name="connsiteX1" fmla="*/ 12901 w 363413"/>
              <a:gd name="connsiteY1" fmla="*/ 2565400 h 3116942"/>
              <a:gd name="connsiteX2" fmla="*/ 12901 w 363413"/>
              <a:gd name="connsiteY2" fmla="*/ 2217057 h 3116942"/>
              <a:gd name="connsiteX3" fmla="*/ 12901 w 363413"/>
              <a:gd name="connsiteY3" fmla="*/ 2115457 h 3116942"/>
              <a:gd name="connsiteX4" fmla="*/ 187072 w 363413"/>
              <a:gd name="connsiteY4" fmla="*/ 1970314 h 3116942"/>
              <a:gd name="connsiteX5" fmla="*/ 303186 w 363413"/>
              <a:gd name="connsiteY5" fmla="*/ 1810657 h 3116942"/>
              <a:gd name="connsiteX6" fmla="*/ 361244 w 363413"/>
              <a:gd name="connsiteY6" fmla="*/ 1491342 h 3116942"/>
              <a:gd name="connsiteX7" fmla="*/ 230615 w 363413"/>
              <a:gd name="connsiteY7" fmla="*/ 1273628 h 3116942"/>
              <a:gd name="connsiteX8" fmla="*/ 70958 w 363413"/>
              <a:gd name="connsiteY8" fmla="*/ 1084942 h 3116942"/>
              <a:gd name="connsiteX9" fmla="*/ 26054 w 363413"/>
              <a:gd name="connsiteY9" fmla="*/ 939800 h 3116942"/>
              <a:gd name="connsiteX10" fmla="*/ 19704 w 363413"/>
              <a:gd name="connsiteY10" fmla="*/ 725260 h 3116942"/>
              <a:gd name="connsiteX11" fmla="*/ 16076 w 363413"/>
              <a:gd name="connsiteY11" fmla="*/ 373742 h 3116942"/>
              <a:gd name="connsiteX12" fmla="*/ 12901 w 363413"/>
              <a:gd name="connsiteY12" fmla="*/ 0 h 3116942"/>
              <a:gd name="connsiteX0" fmla="*/ 27415 w 363413"/>
              <a:gd name="connsiteY0" fmla="*/ 3183617 h 3183617"/>
              <a:gd name="connsiteX1" fmla="*/ 12901 w 363413"/>
              <a:gd name="connsiteY1" fmla="*/ 2632075 h 3183617"/>
              <a:gd name="connsiteX2" fmla="*/ 12901 w 363413"/>
              <a:gd name="connsiteY2" fmla="*/ 2283732 h 3183617"/>
              <a:gd name="connsiteX3" fmla="*/ 12901 w 363413"/>
              <a:gd name="connsiteY3" fmla="*/ 2182132 h 3183617"/>
              <a:gd name="connsiteX4" fmla="*/ 187072 w 363413"/>
              <a:gd name="connsiteY4" fmla="*/ 2036989 h 3183617"/>
              <a:gd name="connsiteX5" fmla="*/ 303186 w 363413"/>
              <a:gd name="connsiteY5" fmla="*/ 1877332 h 3183617"/>
              <a:gd name="connsiteX6" fmla="*/ 361244 w 363413"/>
              <a:gd name="connsiteY6" fmla="*/ 1558017 h 3183617"/>
              <a:gd name="connsiteX7" fmla="*/ 230615 w 363413"/>
              <a:gd name="connsiteY7" fmla="*/ 1340303 h 3183617"/>
              <a:gd name="connsiteX8" fmla="*/ 70958 w 363413"/>
              <a:gd name="connsiteY8" fmla="*/ 1151617 h 3183617"/>
              <a:gd name="connsiteX9" fmla="*/ 26054 w 363413"/>
              <a:gd name="connsiteY9" fmla="*/ 1006475 h 3183617"/>
              <a:gd name="connsiteX10" fmla="*/ 19704 w 363413"/>
              <a:gd name="connsiteY10" fmla="*/ 791935 h 3183617"/>
              <a:gd name="connsiteX11" fmla="*/ 16076 w 363413"/>
              <a:gd name="connsiteY11" fmla="*/ 440417 h 3183617"/>
              <a:gd name="connsiteX12" fmla="*/ 16076 w 363413"/>
              <a:gd name="connsiteY12" fmla="*/ 0 h 3183617"/>
              <a:gd name="connsiteX0" fmla="*/ 27415 w 357309"/>
              <a:gd name="connsiteY0" fmla="*/ 3183617 h 3183617"/>
              <a:gd name="connsiteX1" fmla="*/ 12901 w 357309"/>
              <a:gd name="connsiteY1" fmla="*/ 2632075 h 3183617"/>
              <a:gd name="connsiteX2" fmla="*/ 12901 w 357309"/>
              <a:gd name="connsiteY2" fmla="*/ 2283732 h 3183617"/>
              <a:gd name="connsiteX3" fmla="*/ 12901 w 357309"/>
              <a:gd name="connsiteY3" fmla="*/ 2182132 h 3183617"/>
              <a:gd name="connsiteX4" fmla="*/ 187072 w 357309"/>
              <a:gd name="connsiteY4" fmla="*/ 2036989 h 3183617"/>
              <a:gd name="connsiteX5" fmla="*/ 303186 w 357309"/>
              <a:gd name="connsiteY5" fmla="*/ 1877332 h 3183617"/>
              <a:gd name="connsiteX6" fmla="*/ 354894 w 357309"/>
              <a:gd name="connsiteY6" fmla="*/ 1567542 h 3183617"/>
              <a:gd name="connsiteX7" fmla="*/ 230615 w 357309"/>
              <a:gd name="connsiteY7" fmla="*/ 1340303 h 3183617"/>
              <a:gd name="connsiteX8" fmla="*/ 70958 w 357309"/>
              <a:gd name="connsiteY8" fmla="*/ 1151617 h 3183617"/>
              <a:gd name="connsiteX9" fmla="*/ 26054 w 357309"/>
              <a:gd name="connsiteY9" fmla="*/ 1006475 h 3183617"/>
              <a:gd name="connsiteX10" fmla="*/ 19704 w 357309"/>
              <a:gd name="connsiteY10" fmla="*/ 791935 h 3183617"/>
              <a:gd name="connsiteX11" fmla="*/ 16076 w 357309"/>
              <a:gd name="connsiteY11" fmla="*/ 440417 h 3183617"/>
              <a:gd name="connsiteX12" fmla="*/ 16076 w 357309"/>
              <a:gd name="connsiteY12" fmla="*/ 0 h 3183617"/>
              <a:gd name="connsiteX0" fmla="*/ 27415 w 357639"/>
              <a:gd name="connsiteY0" fmla="*/ 3183617 h 3183617"/>
              <a:gd name="connsiteX1" fmla="*/ 12901 w 357639"/>
              <a:gd name="connsiteY1" fmla="*/ 2632075 h 3183617"/>
              <a:gd name="connsiteX2" fmla="*/ 12901 w 357639"/>
              <a:gd name="connsiteY2" fmla="*/ 2283732 h 3183617"/>
              <a:gd name="connsiteX3" fmla="*/ 12901 w 357639"/>
              <a:gd name="connsiteY3" fmla="*/ 2182132 h 3183617"/>
              <a:gd name="connsiteX4" fmla="*/ 187072 w 357639"/>
              <a:gd name="connsiteY4" fmla="*/ 2036989 h 3183617"/>
              <a:gd name="connsiteX5" fmla="*/ 303186 w 357639"/>
              <a:gd name="connsiteY5" fmla="*/ 1877332 h 3183617"/>
              <a:gd name="connsiteX6" fmla="*/ 354894 w 357639"/>
              <a:gd name="connsiteY6" fmla="*/ 1567542 h 3183617"/>
              <a:gd name="connsiteX7" fmla="*/ 224265 w 357639"/>
              <a:gd name="connsiteY7" fmla="*/ 1349828 h 3183617"/>
              <a:gd name="connsiteX8" fmla="*/ 70958 w 357639"/>
              <a:gd name="connsiteY8" fmla="*/ 1151617 h 3183617"/>
              <a:gd name="connsiteX9" fmla="*/ 26054 w 357639"/>
              <a:gd name="connsiteY9" fmla="*/ 1006475 h 3183617"/>
              <a:gd name="connsiteX10" fmla="*/ 19704 w 357639"/>
              <a:gd name="connsiteY10" fmla="*/ 791935 h 3183617"/>
              <a:gd name="connsiteX11" fmla="*/ 16076 w 357639"/>
              <a:gd name="connsiteY11" fmla="*/ 440417 h 3183617"/>
              <a:gd name="connsiteX12" fmla="*/ 16076 w 357639"/>
              <a:gd name="connsiteY12" fmla="*/ 0 h 3183617"/>
              <a:gd name="connsiteX0" fmla="*/ 27415 w 357639"/>
              <a:gd name="connsiteY0" fmla="*/ 3183617 h 3183617"/>
              <a:gd name="connsiteX1" fmla="*/ 12901 w 357639"/>
              <a:gd name="connsiteY1" fmla="*/ 2632075 h 3183617"/>
              <a:gd name="connsiteX2" fmla="*/ 12901 w 357639"/>
              <a:gd name="connsiteY2" fmla="*/ 2283732 h 3183617"/>
              <a:gd name="connsiteX3" fmla="*/ 12901 w 357639"/>
              <a:gd name="connsiteY3" fmla="*/ 2175782 h 3183617"/>
              <a:gd name="connsiteX4" fmla="*/ 187072 w 357639"/>
              <a:gd name="connsiteY4" fmla="*/ 2036989 h 3183617"/>
              <a:gd name="connsiteX5" fmla="*/ 303186 w 357639"/>
              <a:gd name="connsiteY5" fmla="*/ 1877332 h 3183617"/>
              <a:gd name="connsiteX6" fmla="*/ 354894 w 357639"/>
              <a:gd name="connsiteY6" fmla="*/ 1567542 h 3183617"/>
              <a:gd name="connsiteX7" fmla="*/ 224265 w 357639"/>
              <a:gd name="connsiteY7" fmla="*/ 1349828 h 3183617"/>
              <a:gd name="connsiteX8" fmla="*/ 70958 w 357639"/>
              <a:gd name="connsiteY8" fmla="*/ 1151617 h 3183617"/>
              <a:gd name="connsiteX9" fmla="*/ 26054 w 357639"/>
              <a:gd name="connsiteY9" fmla="*/ 1006475 h 3183617"/>
              <a:gd name="connsiteX10" fmla="*/ 19704 w 357639"/>
              <a:gd name="connsiteY10" fmla="*/ 791935 h 3183617"/>
              <a:gd name="connsiteX11" fmla="*/ 16076 w 357639"/>
              <a:gd name="connsiteY11" fmla="*/ 440417 h 3183617"/>
              <a:gd name="connsiteX12" fmla="*/ 16076 w 357639"/>
              <a:gd name="connsiteY12" fmla="*/ 0 h 3183617"/>
              <a:gd name="connsiteX0" fmla="*/ 23183 w 353407"/>
              <a:gd name="connsiteY0" fmla="*/ 3183617 h 3183617"/>
              <a:gd name="connsiteX1" fmla="*/ 8669 w 353407"/>
              <a:gd name="connsiteY1" fmla="*/ 2632075 h 3183617"/>
              <a:gd name="connsiteX2" fmla="*/ 8669 w 353407"/>
              <a:gd name="connsiteY2" fmla="*/ 2283732 h 3183617"/>
              <a:gd name="connsiteX3" fmla="*/ 8669 w 353407"/>
              <a:gd name="connsiteY3" fmla="*/ 2175782 h 3183617"/>
              <a:gd name="connsiteX4" fmla="*/ 182840 w 353407"/>
              <a:gd name="connsiteY4" fmla="*/ 2036989 h 3183617"/>
              <a:gd name="connsiteX5" fmla="*/ 298954 w 353407"/>
              <a:gd name="connsiteY5" fmla="*/ 1877332 h 3183617"/>
              <a:gd name="connsiteX6" fmla="*/ 350662 w 353407"/>
              <a:gd name="connsiteY6" fmla="*/ 1567542 h 3183617"/>
              <a:gd name="connsiteX7" fmla="*/ 220033 w 353407"/>
              <a:gd name="connsiteY7" fmla="*/ 1349828 h 3183617"/>
              <a:gd name="connsiteX8" fmla="*/ 66726 w 353407"/>
              <a:gd name="connsiteY8" fmla="*/ 1151617 h 3183617"/>
              <a:gd name="connsiteX9" fmla="*/ 21822 w 353407"/>
              <a:gd name="connsiteY9" fmla="*/ 1006475 h 3183617"/>
              <a:gd name="connsiteX10" fmla="*/ 15472 w 353407"/>
              <a:gd name="connsiteY10" fmla="*/ 791935 h 3183617"/>
              <a:gd name="connsiteX11" fmla="*/ 11844 w 353407"/>
              <a:gd name="connsiteY11" fmla="*/ 440417 h 3183617"/>
              <a:gd name="connsiteX12" fmla="*/ 11844 w 353407"/>
              <a:gd name="connsiteY12" fmla="*/ 0 h 3183617"/>
              <a:gd name="connsiteX0" fmla="*/ 18950 w 349174"/>
              <a:gd name="connsiteY0" fmla="*/ 3183617 h 3183617"/>
              <a:gd name="connsiteX1" fmla="*/ 4436 w 349174"/>
              <a:gd name="connsiteY1" fmla="*/ 2632075 h 3183617"/>
              <a:gd name="connsiteX2" fmla="*/ 4436 w 349174"/>
              <a:gd name="connsiteY2" fmla="*/ 2283732 h 3183617"/>
              <a:gd name="connsiteX3" fmla="*/ 4436 w 349174"/>
              <a:gd name="connsiteY3" fmla="*/ 2175782 h 3183617"/>
              <a:gd name="connsiteX4" fmla="*/ 178607 w 349174"/>
              <a:gd name="connsiteY4" fmla="*/ 2036989 h 3183617"/>
              <a:gd name="connsiteX5" fmla="*/ 294721 w 349174"/>
              <a:gd name="connsiteY5" fmla="*/ 1877332 h 3183617"/>
              <a:gd name="connsiteX6" fmla="*/ 346429 w 349174"/>
              <a:gd name="connsiteY6" fmla="*/ 1567542 h 3183617"/>
              <a:gd name="connsiteX7" fmla="*/ 215800 w 349174"/>
              <a:gd name="connsiteY7" fmla="*/ 1349828 h 3183617"/>
              <a:gd name="connsiteX8" fmla="*/ 62493 w 349174"/>
              <a:gd name="connsiteY8" fmla="*/ 1151617 h 3183617"/>
              <a:gd name="connsiteX9" fmla="*/ 17589 w 349174"/>
              <a:gd name="connsiteY9" fmla="*/ 1006475 h 3183617"/>
              <a:gd name="connsiteX10" fmla="*/ 11239 w 349174"/>
              <a:gd name="connsiteY10" fmla="*/ 791935 h 3183617"/>
              <a:gd name="connsiteX11" fmla="*/ 7611 w 349174"/>
              <a:gd name="connsiteY11" fmla="*/ 440417 h 3183617"/>
              <a:gd name="connsiteX12" fmla="*/ 7611 w 349174"/>
              <a:gd name="connsiteY12" fmla="*/ 0 h 318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9174" h="3183617">
                <a:moveTo>
                  <a:pt x="18950" y="3183617"/>
                </a:moveTo>
                <a:cubicBezTo>
                  <a:pt x="12902" y="2982836"/>
                  <a:pt x="6855" y="2782056"/>
                  <a:pt x="4436" y="2632075"/>
                </a:cubicBezTo>
                <a:cubicBezTo>
                  <a:pt x="2017" y="2482094"/>
                  <a:pt x="4436" y="2359781"/>
                  <a:pt x="4436" y="2283732"/>
                </a:cubicBezTo>
                <a:cubicBezTo>
                  <a:pt x="4436" y="2207683"/>
                  <a:pt x="-5543" y="2226431"/>
                  <a:pt x="4436" y="2175782"/>
                </a:cubicBezTo>
                <a:cubicBezTo>
                  <a:pt x="14415" y="2125133"/>
                  <a:pt x="130226" y="2086731"/>
                  <a:pt x="178607" y="2036989"/>
                </a:cubicBezTo>
                <a:cubicBezTo>
                  <a:pt x="226988" y="1987247"/>
                  <a:pt x="266751" y="1955573"/>
                  <a:pt x="294721" y="1877332"/>
                </a:cubicBezTo>
                <a:cubicBezTo>
                  <a:pt x="322691" y="1799091"/>
                  <a:pt x="359582" y="1655459"/>
                  <a:pt x="346429" y="1567542"/>
                </a:cubicBezTo>
                <a:cubicBezTo>
                  <a:pt x="333276" y="1479625"/>
                  <a:pt x="263123" y="1419149"/>
                  <a:pt x="215800" y="1349828"/>
                </a:cubicBezTo>
                <a:cubicBezTo>
                  <a:pt x="168477" y="1280507"/>
                  <a:pt x="95528" y="1208842"/>
                  <a:pt x="62493" y="1151617"/>
                </a:cubicBezTo>
                <a:cubicBezTo>
                  <a:pt x="29458" y="1094392"/>
                  <a:pt x="19781" y="1066422"/>
                  <a:pt x="17589" y="1006475"/>
                </a:cubicBezTo>
                <a:cubicBezTo>
                  <a:pt x="15397" y="946528"/>
                  <a:pt x="12902" y="886278"/>
                  <a:pt x="11239" y="791935"/>
                </a:cubicBezTo>
                <a:cubicBezTo>
                  <a:pt x="9576" y="697592"/>
                  <a:pt x="8216" y="572406"/>
                  <a:pt x="7611" y="440417"/>
                </a:cubicBezTo>
                <a:cubicBezTo>
                  <a:pt x="7006" y="308428"/>
                  <a:pt x="7611" y="0"/>
                  <a:pt x="7611" y="0"/>
                </a:cubicBezTo>
              </a:path>
            </a:pathLst>
          </a:custGeom>
          <a:noFill/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10700068" y="3107508"/>
            <a:ext cx="338556" cy="1897380"/>
          </a:xfrm>
          <a:custGeom>
            <a:avLst/>
            <a:gdLst>
              <a:gd name="connsiteX0" fmla="*/ 8572 w 338556"/>
              <a:gd name="connsiteY0" fmla="*/ 1897380 h 1897380"/>
              <a:gd name="connsiteX1" fmla="*/ 8572 w 338556"/>
              <a:gd name="connsiteY1" fmla="*/ 1645920 h 1897380"/>
              <a:gd name="connsiteX2" fmla="*/ 952 w 338556"/>
              <a:gd name="connsiteY2" fmla="*/ 1356360 h 1897380"/>
              <a:gd name="connsiteX3" fmla="*/ 952 w 338556"/>
              <a:gd name="connsiteY3" fmla="*/ 975360 h 1897380"/>
              <a:gd name="connsiteX4" fmla="*/ 8572 w 338556"/>
              <a:gd name="connsiteY4" fmla="*/ 937260 h 1897380"/>
              <a:gd name="connsiteX5" fmla="*/ 54292 w 338556"/>
              <a:gd name="connsiteY5" fmla="*/ 861060 h 1897380"/>
              <a:gd name="connsiteX6" fmla="*/ 221932 w 338556"/>
              <a:gd name="connsiteY6" fmla="*/ 731520 h 1897380"/>
              <a:gd name="connsiteX7" fmla="*/ 328612 w 338556"/>
              <a:gd name="connsiteY7" fmla="*/ 502920 h 1897380"/>
              <a:gd name="connsiteX8" fmla="*/ 320992 w 338556"/>
              <a:gd name="connsiteY8" fmla="*/ 274320 h 1897380"/>
              <a:gd name="connsiteX9" fmla="*/ 214312 w 338556"/>
              <a:gd name="connsiteY9" fmla="*/ 129540 h 1897380"/>
              <a:gd name="connsiteX10" fmla="*/ 77152 w 338556"/>
              <a:gd name="connsiteY10" fmla="*/ 0 h 189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556" h="1897380">
                <a:moveTo>
                  <a:pt x="8572" y="1897380"/>
                </a:moveTo>
                <a:cubicBezTo>
                  <a:pt x="9207" y="1816735"/>
                  <a:pt x="9842" y="1736090"/>
                  <a:pt x="8572" y="1645920"/>
                </a:cubicBezTo>
                <a:cubicBezTo>
                  <a:pt x="7302" y="1555750"/>
                  <a:pt x="2222" y="1468120"/>
                  <a:pt x="952" y="1356360"/>
                </a:cubicBezTo>
                <a:cubicBezTo>
                  <a:pt x="-318" y="1244600"/>
                  <a:pt x="-318" y="1045210"/>
                  <a:pt x="952" y="975360"/>
                </a:cubicBezTo>
                <a:cubicBezTo>
                  <a:pt x="2222" y="905510"/>
                  <a:pt x="-318" y="956310"/>
                  <a:pt x="8572" y="937260"/>
                </a:cubicBezTo>
                <a:cubicBezTo>
                  <a:pt x="17462" y="918210"/>
                  <a:pt x="18732" y="895350"/>
                  <a:pt x="54292" y="861060"/>
                </a:cubicBezTo>
                <a:cubicBezTo>
                  <a:pt x="89852" y="826770"/>
                  <a:pt x="176212" y="791210"/>
                  <a:pt x="221932" y="731520"/>
                </a:cubicBezTo>
                <a:cubicBezTo>
                  <a:pt x="267652" y="671830"/>
                  <a:pt x="312102" y="579120"/>
                  <a:pt x="328612" y="502920"/>
                </a:cubicBezTo>
                <a:cubicBezTo>
                  <a:pt x="345122" y="426720"/>
                  <a:pt x="340042" y="336550"/>
                  <a:pt x="320992" y="274320"/>
                </a:cubicBezTo>
                <a:cubicBezTo>
                  <a:pt x="301942" y="212090"/>
                  <a:pt x="254952" y="175260"/>
                  <a:pt x="214312" y="129540"/>
                </a:cubicBezTo>
                <a:cubicBezTo>
                  <a:pt x="173672" y="83820"/>
                  <a:pt x="101282" y="22860"/>
                  <a:pt x="77152" y="0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8915558" y="3011733"/>
            <a:ext cx="1862137" cy="399306"/>
          </a:xfrm>
          <a:custGeom>
            <a:avLst/>
            <a:gdLst>
              <a:gd name="connsiteX0" fmla="*/ 1364456 w 1364456"/>
              <a:gd name="connsiteY0" fmla="*/ 116372 h 380691"/>
              <a:gd name="connsiteX1" fmla="*/ 1276350 w 1364456"/>
              <a:gd name="connsiteY1" fmla="*/ 47316 h 380691"/>
              <a:gd name="connsiteX2" fmla="*/ 1181100 w 1364456"/>
              <a:gd name="connsiteY2" fmla="*/ 2072 h 380691"/>
              <a:gd name="connsiteX3" fmla="*/ 988219 w 1364456"/>
              <a:gd name="connsiteY3" fmla="*/ 23503 h 380691"/>
              <a:gd name="connsiteX4" fmla="*/ 740569 w 1364456"/>
              <a:gd name="connsiteY4" fmla="*/ 159235 h 380691"/>
              <a:gd name="connsiteX5" fmla="*/ 545306 w 1364456"/>
              <a:gd name="connsiteY5" fmla="*/ 318778 h 380691"/>
              <a:gd name="connsiteX6" fmla="*/ 0 w 1364456"/>
              <a:gd name="connsiteY6" fmla="*/ 380691 h 380691"/>
              <a:gd name="connsiteX0" fmla="*/ 1862137 w 1862137"/>
              <a:gd name="connsiteY0" fmla="*/ 116372 h 354497"/>
              <a:gd name="connsiteX1" fmla="*/ 1774031 w 1862137"/>
              <a:gd name="connsiteY1" fmla="*/ 47316 h 354497"/>
              <a:gd name="connsiteX2" fmla="*/ 1678781 w 1862137"/>
              <a:gd name="connsiteY2" fmla="*/ 2072 h 354497"/>
              <a:gd name="connsiteX3" fmla="*/ 1485900 w 1862137"/>
              <a:gd name="connsiteY3" fmla="*/ 23503 h 354497"/>
              <a:gd name="connsiteX4" fmla="*/ 1238250 w 1862137"/>
              <a:gd name="connsiteY4" fmla="*/ 159235 h 354497"/>
              <a:gd name="connsiteX5" fmla="*/ 1042987 w 1862137"/>
              <a:gd name="connsiteY5" fmla="*/ 318778 h 354497"/>
              <a:gd name="connsiteX6" fmla="*/ 0 w 1862137"/>
              <a:gd name="connsiteY6" fmla="*/ 354497 h 354497"/>
              <a:gd name="connsiteX0" fmla="*/ 1862137 w 1862137"/>
              <a:gd name="connsiteY0" fmla="*/ 116372 h 354497"/>
              <a:gd name="connsiteX1" fmla="*/ 1774031 w 1862137"/>
              <a:gd name="connsiteY1" fmla="*/ 47316 h 354497"/>
              <a:gd name="connsiteX2" fmla="*/ 1678781 w 1862137"/>
              <a:gd name="connsiteY2" fmla="*/ 2072 h 354497"/>
              <a:gd name="connsiteX3" fmla="*/ 1485900 w 1862137"/>
              <a:gd name="connsiteY3" fmla="*/ 23503 h 354497"/>
              <a:gd name="connsiteX4" fmla="*/ 1238250 w 1862137"/>
              <a:gd name="connsiteY4" fmla="*/ 159235 h 354497"/>
              <a:gd name="connsiteX5" fmla="*/ 1042987 w 1862137"/>
              <a:gd name="connsiteY5" fmla="*/ 318778 h 354497"/>
              <a:gd name="connsiteX6" fmla="*/ 0 w 1862137"/>
              <a:gd name="connsiteY6" fmla="*/ 354497 h 354497"/>
              <a:gd name="connsiteX0" fmla="*/ 1862137 w 1862137"/>
              <a:gd name="connsiteY0" fmla="*/ 116372 h 417997"/>
              <a:gd name="connsiteX1" fmla="*/ 1774031 w 1862137"/>
              <a:gd name="connsiteY1" fmla="*/ 47316 h 417997"/>
              <a:gd name="connsiteX2" fmla="*/ 1678781 w 1862137"/>
              <a:gd name="connsiteY2" fmla="*/ 2072 h 417997"/>
              <a:gd name="connsiteX3" fmla="*/ 1485900 w 1862137"/>
              <a:gd name="connsiteY3" fmla="*/ 23503 h 417997"/>
              <a:gd name="connsiteX4" fmla="*/ 1238250 w 1862137"/>
              <a:gd name="connsiteY4" fmla="*/ 159235 h 417997"/>
              <a:gd name="connsiteX5" fmla="*/ 1042987 w 1862137"/>
              <a:gd name="connsiteY5" fmla="*/ 318778 h 417997"/>
              <a:gd name="connsiteX6" fmla="*/ 0 w 1862137"/>
              <a:gd name="connsiteY6" fmla="*/ 417997 h 417997"/>
              <a:gd name="connsiteX0" fmla="*/ 1862137 w 1862137"/>
              <a:gd name="connsiteY0" fmla="*/ 116372 h 417997"/>
              <a:gd name="connsiteX1" fmla="*/ 1774031 w 1862137"/>
              <a:gd name="connsiteY1" fmla="*/ 47316 h 417997"/>
              <a:gd name="connsiteX2" fmla="*/ 1678781 w 1862137"/>
              <a:gd name="connsiteY2" fmla="*/ 2072 h 417997"/>
              <a:gd name="connsiteX3" fmla="*/ 1485900 w 1862137"/>
              <a:gd name="connsiteY3" fmla="*/ 23503 h 417997"/>
              <a:gd name="connsiteX4" fmla="*/ 1238250 w 1862137"/>
              <a:gd name="connsiteY4" fmla="*/ 159235 h 417997"/>
              <a:gd name="connsiteX5" fmla="*/ 1023937 w 1862137"/>
              <a:gd name="connsiteY5" fmla="*/ 375928 h 417997"/>
              <a:gd name="connsiteX6" fmla="*/ 0 w 1862137"/>
              <a:gd name="connsiteY6" fmla="*/ 417997 h 417997"/>
              <a:gd name="connsiteX0" fmla="*/ 1862137 w 1862137"/>
              <a:gd name="connsiteY0" fmla="*/ 116372 h 417997"/>
              <a:gd name="connsiteX1" fmla="*/ 1774031 w 1862137"/>
              <a:gd name="connsiteY1" fmla="*/ 47316 h 417997"/>
              <a:gd name="connsiteX2" fmla="*/ 1678781 w 1862137"/>
              <a:gd name="connsiteY2" fmla="*/ 2072 h 417997"/>
              <a:gd name="connsiteX3" fmla="*/ 1485900 w 1862137"/>
              <a:gd name="connsiteY3" fmla="*/ 23503 h 417997"/>
              <a:gd name="connsiteX4" fmla="*/ 1238250 w 1862137"/>
              <a:gd name="connsiteY4" fmla="*/ 159235 h 417997"/>
              <a:gd name="connsiteX5" fmla="*/ 1023937 w 1862137"/>
              <a:gd name="connsiteY5" fmla="*/ 375928 h 417997"/>
              <a:gd name="connsiteX6" fmla="*/ 0 w 1862137"/>
              <a:gd name="connsiteY6" fmla="*/ 417997 h 417997"/>
              <a:gd name="connsiteX0" fmla="*/ 1862137 w 1862137"/>
              <a:gd name="connsiteY0" fmla="*/ 116577 h 418202"/>
              <a:gd name="connsiteX1" fmla="*/ 1774031 w 1862137"/>
              <a:gd name="connsiteY1" fmla="*/ 47521 h 418202"/>
              <a:gd name="connsiteX2" fmla="*/ 1678781 w 1862137"/>
              <a:gd name="connsiteY2" fmla="*/ 2277 h 418202"/>
              <a:gd name="connsiteX3" fmla="*/ 1485900 w 1862137"/>
              <a:gd name="connsiteY3" fmla="*/ 23708 h 418202"/>
              <a:gd name="connsiteX4" fmla="*/ 1289050 w 1862137"/>
              <a:gd name="connsiteY4" fmla="*/ 165790 h 418202"/>
              <a:gd name="connsiteX5" fmla="*/ 1023937 w 1862137"/>
              <a:gd name="connsiteY5" fmla="*/ 376133 h 418202"/>
              <a:gd name="connsiteX6" fmla="*/ 0 w 1862137"/>
              <a:gd name="connsiteY6" fmla="*/ 418202 h 418202"/>
              <a:gd name="connsiteX0" fmla="*/ 1862137 w 1862137"/>
              <a:gd name="connsiteY0" fmla="*/ 114538 h 416163"/>
              <a:gd name="connsiteX1" fmla="*/ 1774031 w 1862137"/>
              <a:gd name="connsiteY1" fmla="*/ 45482 h 416163"/>
              <a:gd name="connsiteX2" fmla="*/ 1678781 w 1862137"/>
              <a:gd name="connsiteY2" fmla="*/ 238 h 416163"/>
              <a:gd name="connsiteX3" fmla="*/ 1485900 w 1862137"/>
              <a:gd name="connsiteY3" fmla="*/ 34369 h 416163"/>
              <a:gd name="connsiteX4" fmla="*/ 1289050 w 1862137"/>
              <a:gd name="connsiteY4" fmla="*/ 163751 h 416163"/>
              <a:gd name="connsiteX5" fmla="*/ 1023937 w 1862137"/>
              <a:gd name="connsiteY5" fmla="*/ 374094 h 416163"/>
              <a:gd name="connsiteX6" fmla="*/ 0 w 1862137"/>
              <a:gd name="connsiteY6" fmla="*/ 416163 h 416163"/>
              <a:gd name="connsiteX0" fmla="*/ 1862137 w 1862137"/>
              <a:gd name="connsiteY0" fmla="*/ 97681 h 399306"/>
              <a:gd name="connsiteX1" fmla="*/ 1774031 w 1862137"/>
              <a:gd name="connsiteY1" fmla="*/ 28625 h 399306"/>
              <a:gd name="connsiteX2" fmla="*/ 1666081 w 1862137"/>
              <a:gd name="connsiteY2" fmla="*/ 2431 h 399306"/>
              <a:gd name="connsiteX3" fmla="*/ 1485900 w 1862137"/>
              <a:gd name="connsiteY3" fmla="*/ 17512 h 399306"/>
              <a:gd name="connsiteX4" fmla="*/ 1289050 w 1862137"/>
              <a:gd name="connsiteY4" fmla="*/ 146894 h 399306"/>
              <a:gd name="connsiteX5" fmla="*/ 1023937 w 1862137"/>
              <a:gd name="connsiteY5" fmla="*/ 357237 h 399306"/>
              <a:gd name="connsiteX6" fmla="*/ 0 w 1862137"/>
              <a:gd name="connsiteY6" fmla="*/ 399306 h 399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2137" h="399306">
                <a:moveTo>
                  <a:pt x="1862137" y="97681"/>
                </a:moveTo>
                <a:cubicBezTo>
                  <a:pt x="1833363" y="72678"/>
                  <a:pt x="1806707" y="44500"/>
                  <a:pt x="1774031" y="28625"/>
                </a:cubicBezTo>
                <a:cubicBezTo>
                  <a:pt x="1741355" y="12750"/>
                  <a:pt x="1714103" y="4283"/>
                  <a:pt x="1666081" y="2431"/>
                </a:cubicBezTo>
                <a:cubicBezTo>
                  <a:pt x="1618059" y="579"/>
                  <a:pt x="1548738" y="-6565"/>
                  <a:pt x="1485900" y="17512"/>
                </a:cubicBezTo>
                <a:cubicBezTo>
                  <a:pt x="1423062" y="41589"/>
                  <a:pt x="1366044" y="90273"/>
                  <a:pt x="1289050" y="146894"/>
                </a:cubicBezTo>
                <a:cubicBezTo>
                  <a:pt x="1212056" y="203515"/>
                  <a:pt x="1238779" y="315168"/>
                  <a:pt x="1023937" y="357237"/>
                </a:cubicBezTo>
                <a:cubicBezTo>
                  <a:pt x="809095" y="399306"/>
                  <a:pt x="152797" y="389781"/>
                  <a:pt x="0" y="399306"/>
                </a:cubicBezTo>
              </a:path>
            </a:pathLst>
          </a:custGeom>
          <a:noFill/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Freeform 150"/>
          <p:cNvSpPr/>
          <p:nvPr/>
        </p:nvSpPr>
        <p:spPr>
          <a:xfrm rot="16200000">
            <a:off x="10879584" y="2238865"/>
            <a:ext cx="338556" cy="1897380"/>
          </a:xfrm>
          <a:custGeom>
            <a:avLst/>
            <a:gdLst>
              <a:gd name="connsiteX0" fmla="*/ 8572 w 338556"/>
              <a:gd name="connsiteY0" fmla="*/ 1897380 h 1897380"/>
              <a:gd name="connsiteX1" fmla="*/ 8572 w 338556"/>
              <a:gd name="connsiteY1" fmla="*/ 1645920 h 1897380"/>
              <a:gd name="connsiteX2" fmla="*/ 952 w 338556"/>
              <a:gd name="connsiteY2" fmla="*/ 1356360 h 1897380"/>
              <a:gd name="connsiteX3" fmla="*/ 952 w 338556"/>
              <a:gd name="connsiteY3" fmla="*/ 975360 h 1897380"/>
              <a:gd name="connsiteX4" fmla="*/ 8572 w 338556"/>
              <a:gd name="connsiteY4" fmla="*/ 937260 h 1897380"/>
              <a:gd name="connsiteX5" fmla="*/ 54292 w 338556"/>
              <a:gd name="connsiteY5" fmla="*/ 861060 h 1897380"/>
              <a:gd name="connsiteX6" fmla="*/ 221932 w 338556"/>
              <a:gd name="connsiteY6" fmla="*/ 731520 h 1897380"/>
              <a:gd name="connsiteX7" fmla="*/ 328612 w 338556"/>
              <a:gd name="connsiteY7" fmla="*/ 502920 h 1897380"/>
              <a:gd name="connsiteX8" fmla="*/ 320992 w 338556"/>
              <a:gd name="connsiteY8" fmla="*/ 274320 h 1897380"/>
              <a:gd name="connsiteX9" fmla="*/ 214312 w 338556"/>
              <a:gd name="connsiteY9" fmla="*/ 129540 h 1897380"/>
              <a:gd name="connsiteX10" fmla="*/ 77152 w 338556"/>
              <a:gd name="connsiteY10" fmla="*/ 0 h 189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556" h="1897380">
                <a:moveTo>
                  <a:pt x="8572" y="1897380"/>
                </a:moveTo>
                <a:cubicBezTo>
                  <a:pt x="9207" y="1816735"/>
                  <a:pt x="9842" y="1736090"/>
                  <a:pt x="8572" y="1645920"/>
                </a:cubicBezTo>
                <a:cubicBezTo>
                  <a:pt x="7302" y="1555750"/>
                  <a:pt x="2222" y="1468120"/>
                  <a:pt x="952" y="1356360"/>
                </a:cubicBezTo>
                <a:cubicBezTo>
                  <a:pt x="-318" y="1244600"/>
                  <a:pt x="-318" y="1045210"/>
                  <a:pt x="952" y="975360"/>
                </a:cubicBezTo>
                <a:cubicBezTo>
                  <a:pt x="2222" y="905510"/>
                  <a:pt x="-318" y="956310"/>
                  <a:pt x="8572" y="937260"/>
                </a:cubicBezTo>
                <a:cubicBezTo>
                  <a:pt x="17462" y="918210"/>
                  <a:pt x="18732" y="895350"/>
                  <a:pt x="54292" y="861060"/>
                </a:cubicBezTo>
                <a:cubicBezTo>
                  <a:pt x="89852" y="826770"/>
                  <a:pt x="176212" y="791210"/>
                  <a:pt x="221932" y="731520"/>
                </a:cubicBezTo>
                <a:cubicBezTo>
                  <a:pt x="267652" y="671830"/>
                  <a:pt x="312102" y="579120"/>
                  <a:pt x="328612" y="502920"/>
                </a:cubicBezTo>
                <a:cubicBezTo>
                  <a:pt x="345122" y="426720"/>
                  <a:pt x="340042" y="336550"/>
                  <a:pt x="320992" y="274320"/>
                </a:cubicBezTo>
                <a:cubicBezTo>
                  <a:pt x="301942" y="212090"/>
                  <a:pt x="254952" y="175260"/>
                  <a:pt x="214312" y="129540"/>
                </a:cubicBezTo>
                <a:cubicBezTo>
                  <a:pt x="173672" y="83820"/>
                  <a:pt x="101282" y="22860"/>
                  <a:pt x="77152" y="0"/>
                </a:cubicBezTo>
              </a:path>
            </a:pathLst>
          </a:custGeom>
          <a:noFill/>
          <a:ln w="57150">
            <a:solidFill>
              <a:srgbClr val="F664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Freeform 151"/>
          <p:cNvSpPr/>
          <p:nvPr/>
        </p:nvSpPr>
        <p:spPr>
          <a:xfrm rot="16200000">
            <a:off x="9272981" y="4010621"/>
            <a:ext cx="1862137" cy="399306"/>
          </a:xfrm>
          <a:custGeom>
            <a:avLst/>
            <a:gdLst>
              <a:gd name="connsiteX0" fmla="*/ 1364456 w 1364456"/>
              <a:gd name="connsiteY0" fmla="*/ 116372 h 380691"/>
              <a:gd name="connsiteX1" fmla="*/ 1276350 w 1364456"/>
              <a:gd name="connsiteY1" fmla="*/ 47316 h 380691"/>
              <a:gd name="connsiteX2" fmla="*/ 1181100 w 1364456"/>
              <a:gd name="connsiteY2" fmla="*/ 2072 h 380691"/>
              <a:gd name="connsiteX3" fmla="*/ 988219 w 1364456"/>
              <a:gd name="connsiteY3" fmla="*/ 23503 h 380691"/>
              <a:gd name="connsiteX4" fmla="*/ 740569 w 1364456"/>
              <a:gd name="connsiteY4" fmla="*/ 159235 h 380691"/>
              <a:gd name="connsiteX5" fmla="*/ 545306 w 1364456"/>
              <a:gd name="connsiteY5" fmla="*/ 318778 h 380691"/>
              <a:gd name="connsiteX6" fmla="*/ 0 w 1364456"/>
              <a:gd name="connsiteY6" fmla="*/ 380691 h 380691"/>
              <a:gd name="connsiteX0" fmla="*/ 1862137 w 1862137"/>
              <a:gd name="connsiteY0" fmla="*/ 116372 h 354497"/>
              <a:gd name="connsiteX1" fmla="*/ 1774031 w 1862137"/>
              <a:gd name="connsiteY1" fmla="*/ 47316 h 354497"/>
              <a:gd name="connsiteX2" fmla="*/ 1678781 w 1862137"/>
              <a:gd name="connsiteY2" fmla="*/ 2072 h 354497"/>
              <a:gd name="connsiteX3" fmla="*/ 1485900 w 1862137"/>
              <a:gd name="connsiteY3" fmla="*/ 23503 h 354497"/>
              <a:gd name="connsiteX4" fmla="*/ 1238250 w 1862137"/>
              <a:gd name="connsiteY4" fmla="*/ 159235 h 354497"/>
              <a:gd name="connsiteX5" fmla="*/ 1042987 w 1862137"/>
              <a:gd name="connsiteY5" fmla="*/ 318778 h 354497"/>
              <a:gd name="connsiteX6" fmla="*/ 0 w 1862137"/>
              <a:gd name="connsiteY6" fmla="*/ 354497 h 354497"/>
              <a:gd name="connsiteX0" fmla="*/ 1862137 w 1862137"/>
              <a:gd name="connsiteY0" fmla="*/ 116372 h 354497"/>
              <a:gd name="connsiteX1" fmla="*/ 1774031 w 1862137"/>
              <a:gd name="connsiteY1" fmla="*/ 47316 h 354497"/>
              <a:gd name="connsiteX2" fmla="*/ 1678781 w 1862137"/>
              <a:gd name="connsiteY2" fmla="*/ 2072 h 354497"/>
              <a:gd name="connsiteX3" fmla="*/ 1485900 w 1862137"/>
              <a:gd name="connsiteY3" fmla="*/ 23503 h 354497"/>
              <a:gd name="connsiteX4" fmla="*/ 1238250 w 1862137"/>
              <a:gd name="connsiteY4" fmla="*/ 159235 h 354497"/>
              <a:gd name="connsiteX5" fmla="*/ 1042987 w 1862137"/>
              <a:gd name="connsiteY5" fmla="*/ 318778 h 354497"/>
              <a:gd name="connsiteX6" fmla="*/ 0 w 1862137"/>
              <a:gd name="connsiteY6" fmla="*/ 354497 h 354497"/>
              <a:gd name="connsiteX0" fmla="*/ 1862137 w 1862137"/>
              <a:gd name="connsiteY0" fmla="*/ 116372 h 417997"/>
              <a:gd name="connsiteX1" fmla="*/ 1774031 w 1862137"/>
              <a:gd name="connsiteY1" fmla="*/ 47316 h 417997"/>
              <a:gd name="connsiteX2" fmla="*/ 1678781 w 1862137"/>
              <a:gd name="connsiteY2" fmla="*/ 2072 h 417997"/>
              <a:gd name="connsiteX3" fmla="*/ 1485900 w 1862137"/>
              <a:gd name="connsiteY3" fmla="*/ 23503 h 417997"/>
              <a:gd name="connsiteX4" fmla="*/ 1238250 w 1862137"/>
              <a:gd name="connsiteY4" fmla="*/ 159235 h 417997"/>
              <a:gd name="connsiteX5" fmla="*/ 1042987 w 1862137"/>
              <a:gd name="connsiteY5" fmla="*/ 318778 h 417997"/>
              <a:gd name="connsiteX6" fmla="*/ 0 w 1862137"/>
              <a:gd name="connsiteY6" fmla="*/ 417997 h 417997"/>
              <a:gd name="connsiteX0" fmla="*/ 1862137 w 1862137"/>
              <a:gd name="connsiteY0" fmla="*/ 116372 h 417997"/>
              <a:gd name="connsiteX1" fmla="*/ 1774031 w 1862137"/>
              <a:gd name="connsiteY1" fmla="*/ 47316 h 417997"/>
              <a:gd name="connsiteX2" fmla="*/ 1678781 w 1862137"/>
              <a:gd name="connsiteY2" fmla="*/ 2072 h 417997"/>
              <a:gd name="connsiteX3" fmla="*/ 1485900 w 1862137"/>
              <a:gd name="connsiteY3" fmla="*/ 23503 h 417997"/>
              <a:gd name="connsiteX4" fmla="*/ 1238250 w 1862137"/>
              <a:gd name="connsiteY4" fmla="*/ 159235 h 417997"/>
              <a:gd name="connsiteX5" fmla="*/ 1023937 w 1862137"/>
              <a:gd name="connsiteY5" fmla="*/ 375928 h 417997"/>
              <a:gd name="connsiteX6" fmla="*/ 0 w 1862137"/>
              <a:gd name="connsiteY6" fmla="*/ 417997 h 417997"/>
              <a:gd name="connsiteX0" fmla="*/ 1862137 w 1862137"/>
              <a:gd name="connsiteY0" fmla="*/ 116372 h 417997"/>
              <a:gd name="connsiteX1" fmla="*/ 1774031 w 1862137"/>
              <a:gd name="connsiteY1" fmla="*/ 47316 h 417997"/>
              <a:gd name="connsiteX2" fmla="*/ 1678781 w 1862137"/>
              <a:gd name="connsiteY2" fmla="*/ 2072 h 417997"/>
              <a:gd name="connsiteX3" fmla="*/ 1485900 w 1862137"/>
              <a:gd name="connsiteY3" fmla="*/ 23503 h 417997"/>
              <a:gd name="connsiteX4" fmla="*/ 1238250 w 1862137"/>
              <a:gd name="connsiteY4" fmla="*/ 159235 h 417997"/>
              <a:gd name="connsiteX5" fmla="*/ 1023937 w 1862137"/>
              <a:gd name="connsiteY5" fmla="*/ 375928 h 417997"/>
              <a:gd name="connsiteX6" fmla="*/ 0 w 1862137"/>
              <a:gd name="connsiteY6" fmla="*/ 417997 h 417997"/>
              <a:gd name="connsiteX0" fmla="*/ 1862137 w 1862137"/>
              <a:gd name="connsiteY0" fmla="*/ 116577 h 418202"/>
              <a:gd name="connsiteX1" fmla="*/ 1774031 w 1862137"/>
              <a:gd name="connsiteY1" fmla="*/ 47521 h 418202"/>
              <a:gd name="connsiteX2" fmla="*/ 1678781 w 1862137"/>
              <a:gd name="connsiteY2" fmla="*/ 2277 h 418202"/>
              <a:gd name="connsiteX3" fmla="*/ 1485900 w 1862137"/>
              <a:gd name="connsiteY3" fmla="*/ 23708 h 418202"/>
              <a:gd name="connsiteX4" fmla="*/ 1289050 w 1862137"/>
              <a:gd name="connsiteY4" fmla="*/ 165790 h 418202"/>
              <a:gd name="connsiteX5" fmla="*/ 1023937 w 1862137"/>
              <a:gd name="connsiteY5" fmla="*/ 376133 h 418202"/>
              <a:gd name="connsiteX6" fmla="*/ 0 w 1862137"/>
              <a:gd name="connsiteY6" fmla="*/ 418202 h 418202"/>
              <a:gd name="connsiteX0" fmla="*/ 1862137 w 1862137"/>
              <a:gd name="connsiteY0" fmla="*/ 114538 h 416163"/>
              <a:gd name="connsiteX1" fmla="*/ 1774031 w 1862137"/>
              <a:gd name="connsiteY1" fmla="*/ 45482 h 416163"/>
              <a:gd name="connsiteX2" fmla="*/ 1678781 w 1862137"/>
              <a:gd name="connsiteY2" fmla="*/ 238 h 416163"/>
              <a:gd name="connsiteX3" fmla="*/ 1485900 w 1862137"/>
              <a:gd name="connsiteY3" fmla="*/ 34369 h 416163"/>
              <a:gd name="connsiteX4" fmla="*/ 1289050 w 1862137"/>
              <a:gd name="connsiteY4" fmla="*/ 163751 h 416163"/>
              <a:gd name="connsiteX5" fmla="*/ 1023937 w 1862137"/>
              <a:gd name="connsiteY5" fmla="*/ 374094 h 416163"/>
              <a:gd name="connsiteX6" fmla="*/ 0 w 1862137"/>
              <a:gd name="connsiteY6" fmla="*/ 416163 h 416163"/>
              <a:gd name="connsiteX0" fmla="*/ 1862137 w 1862137"/>
              <a:gd name="connsiteY0" fmla="*/ 97681 h 399306"/>
              <a:gd name="connsiteX1" fmla="*/ 1774031 w 1862137"/>
              <a:gd name="connsiteY1" fmla="*/ 28625 h 399306"/>
              <a:gd name="connsiteX2" fmla="*/ 1666081 w 1862137"/>
              <a:gd name="connsiteY2" fmla="*/ 2431 h 399306"/>
              <a:gd name="connsiteX3" fmla="*/ 1485900 w 1862137"/>
              <a:gd name="connsiteY3" fmla="*/ 17512 h 399306"/>
              <a:gd name="connsiteX4" fmla="*/ 1289050 w 1862137"/>
              <a:gd name="connsiteY4" fmla="*/ 146894 h 399306"/>
              <a:gd name="connsiteX5" fmla="*/ 1023937 w 1862137"/>
              <a:gd name="connsiteY5" fmla="*/ 357237 h 399306"/>
              <a:gd name="connsiteX6" fmla="*/ 0 w 1862137"/>
              <a:gd name="connsiteY6" fmla="*/ 399306 h 399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62137" h="399306">
                <a:moveTo>
                  <a:pt x="1862137" y="97681"/>
                </a:moveTo>
                <a:cubicBezTo>
                  <a:pt x="1833363" y="72678"/>
                  <a:pt x="1806707" y="44500"/>
                  <a:pt x="1774031" y="28625"/>
                </a:cubicBezTo>
                <a:cubicBezTo>
                  <a:pt x="1741355" y="12750"/>
                  <a:pt x="1714103" y="4283"/>
                  <a:pt x="1666081" y="2431"/>
                </a:cubicBezTo>
                <a:cubicBezTo>
                  <a:pt x="1618059" y="579"/>
                  <a:pt x="1548738" y="-6565"/>
                  <a:pt x="1485900" y="17512"/>
                </a:cubicBezTo>
                <a:cubicBezTo>
                  <a:pt x="1423062" y="41589"/>
                  <a:pt x="1366044" y="90273"/>
                  <a:pt x="1289050" y="146894"/>
                </a:cubicBezTo>
                <a:cubicBezTo>
                  <a:pt x="1212056" y="203515"/>
                  <a:pt x="1238779" y="315168"/>
                  <a:pt x="1023937" y="357237"/>
                </a:cubicBezTo>
                <a:cubicBezTo>
                  <a:pt x="809095" y="399306"/>
                  <a:pt x="152797" y="389781"/>
                  <a:pt x="0" y="399306"/>
                </a:cubicBezTo>
              </a:path>
            </a:pathLst>
          </a:custGeom>
          <a:noFill/>
          <a:ln w="57150">
            <a:solidFill>
              <a:srgbClr val="F6640A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Arc 153"/>
          <p:cNvSpPr/>
          <p:nvPr/>
        </p:nvSpPr>
        <p:spPr>
          <a:xfrm rot="16200000">
            <a:off x="6942624" y="3323192"/>
            <a:ext cx="1372039" cy="1363463"/>
          </a:xfrm>
          <a:prstGeom prst="arc">
            <a:avLst/>
          </a:prstGeom>
          <a:ln w="57150">
            <a:solidFill>
              <a:srgbClr val="F664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5" name="Straight Connector 154"/>
          <p:cNvCxnSpPr/>
          <p:nvPr/>
        </p:nvCxnSpPr>
        <p:spPr>
          <a:xfrm rot="16200000" flipH="1">
            <a:off x="6425536" y="4511762"/>
            <a:ext cx="1042750" cy="0"/>
          </a:xfrm>
          <a:prstGeom prst="line">
            <a:avLst/>
          </a:prstGeom>
          <a:ln w="57150">
            <a:solidFill>
              <a:srgbClr val="F6640A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rot="16200000">
            <a:off x="8128930" y="2801018"/>
            <a:ext cx="0" cy="1035773"/>
          </a:xfrm>
          <a:prstGeom prst="line">
            <a:avLst/>
          </a:prstGeom>
          <a:ln w="57150">
            <a:solidFill>
              <a:srgbClr val="F664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5579405" y="3326753"/>
            <a:ext cx="1714233" cy="1363464"/>
            <a:chOff x="5132365" y="3503465"/>
            <a:chExt cx="1714233" cy="1363464"/>
          </a:xfrm>
        </p:grpSpPr>
        <p:sp>
          <p:nvSpPr>
            <p:cNvPr id="158" name="Arc 157"/>
            <p:cNvSpPr/>
            <p:nvPr/>
          </p:nvSpPr>
          <p:spPr>
            <a:xfrm>
              <a:off x="5474559" y="3503466"/>
              <a:ext cx="1372039" cy="1363463"/>
            </a:xfrm>
            <a:prstGeom prst="arc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9" name="Straight Connector 158"/>
            <p:cNvCxnSpPr/>
            <p:nvPr/>
          </p:nvCxnSpPr>
          <p:spPr>
            <a:xfrm flipH="1">
              <a:off x="5132365" y="3503465"/>
              <a:ext cx="1042750" cy="0"/>
            </a:xfrm>
            <a:prstGeom prst="line">
              <a:avLst/>
            </a:prstGeom>
            <a:ln w="57150"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Oval 41"/>
          <p:cNvSpPr/>
          <p:nvPr/>
        </p:nvSpPr>
        <p:spPr>
          <a:xfrm>
            <a:off x="6942062" y="3455022"/>
            <a:ext cx="237333" cy="241472"/>
          </a:xfrm>
          <a:prstGeom prst="ellipse">
            <a:avLst/>
          </a:prstGeom>
          <a:solidFill>
            <a:srgbClr val="FF0000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/>
          <p:nvPr/>
        </p:nvSpPr>
        <p:spPr>
          <a:xfrm>
            <a:off x="7203722" y="3259925"/>
            <a:ext cx="237333" cy="241472"/>
          </a:xfrm>
          <a:prstGeom prst="ellipse">
            <a:avLst/>
          </a:prstGeom>
          <a:solidFill>
            <a:srgbClr val="FF0000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/>
          <p:nvPr/>
        </p:nvSpPr>
        <p:spPr>
          <a:xfrm>
            <a:off x="10855096" y="3162198"/>
            <a:ext cx="237333" cy="241472"/>
          </a:xfrm>
          <a:prstGeom prst="ellipse">
            <a:avLst/>
          </a:prstGeom>
          <a:solidFill>
            <a:srgbClr val="FF0000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1" name="Picture 11" descr="C:\Users\HKim\AppData\Local\Microsoft\Windows\Temporary Internet Files\Content.IE5\8CW66WK3\MC900432651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78774" y="3210053"/>
            <a:ext cx="741191" cy="74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ight Arrow 45"/>
          <p:cNvSpPr/>
          <p:nvPr/>
        </p:nvSpPr>
        <p:spPr>
          <a:xfrm>
            <a:off x="6453852" y="3112520"/>
            <a:ext cx="1383631" cy="939511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8387976" y="2609277"/>
            <a:ext cx="2650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Reduced delay</a:t>
            </a:r>
          </a:p>
          <a:p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Increased capacity</a:t>
            </a:r>
          </a:p>
          <a:p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Improved safety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slid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0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085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69"/>
    </mc:Choice>
    <mc:Fallback xmlns="">
      <p:transition spd="slow" advTm="54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animMotion origin="layout" path="M 4.375E-6 -4.07407E-6 L 4.375E-6 0.0789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3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Motion origin="layout" path="M 4.375E-6 0.07894 L 0.00013 0.1583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5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Motion origin="layout" path="M 0.00013 0.15834 L -0.00026 0.237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95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grpId="3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Motion origin="layout" path="M -0.00026 0.2375 L -0.00026 0.3166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7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7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  <p:bldP spid="14" grpId="1"/>
      <p:bldP spid="14" grpId="2"/>
      <p:bldP spid="14" grpId="3"/>
      <p:bldP spid="27" grpId="0" animBg="1"/>
      <p:bldP spid="32" grpId="0" animBg="1"/>
      <p:bldP spid="32" grpId="1" animBg="1"/>
      <p:bldP spid="37" grpId="0" animBg="1"/>
      <p:bldP spid="37" grpId="1" animBg="1"/>
      <p:bldP spid="38" grpId="0" animBg="1"/>
      <p:bldP spid="38" grpId="1" animBg="1"/>
      <p:bldP spid="151" grpId="0" animBg="1"/>
      <p:bldP spid="151" grpId="1" animBg="1"/>
      <p:bldP spid="152" grpId="0" animBg="1"/>
      <p:bldP spid="152" grpId="1" animBg="1"/>
      <p:bldP spid="154" grpId="0" animBg="1"/>
      <p:bldP spid="154" grpId="1" animBg="1"/>
      <p:bldP spid="42" grpId="0" animBg="1"/>
      <p:bldP spid="42" grpId="1" animBg="1"/>
      <p:bldP spid="162" grpId="0" animBg="1"/>
      <p:bldP spid="162" grpId="1" animBg="1"/>
      <p:bldP spid="163" grpId="0" animBg="1"/>
      <p:bldP spid="163" grpId="1" animBg="1"/>
      <p:bldP spid="46" grpId="0" animBg="1"/>
      <p:bldP spid="56" grpId="0"/>
    </p:bldLst>
  </p:timing>
  <p:extLst>
    <p:ext uri="{E180D4A7-C9FB-4DFB-919C-405C955672EB}">
      <p14:showEvtLst xmlns:p14="http://schemas.microsoft.com/office/powerpoint/2010/main">
        <p14:playEvt time="60" objId="4"/>
        <p14:stopEvt time="52947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double round int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81452" y="3246054"/>
            <a:ext cx="2135623" cy="1986851"/>
          </a:xfrm>
          <a:prstGeom prst="roundRect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Picture 75" descr="unsignalized superstreet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863326" y="1128848"/>
            <a:ext cx="2167460" cy="2002331"/>
          </a:xfrm>
          <a:prstGeom prst="roundRect">
            <a:avLst>
              <a:gd name="adj" fmla="val 9087"/>
            </a:avLst>
          </a:prstGeom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Picture 79" descr="Single Roundabout Inte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78718" y="3254508"/>
            <a:ext cx="2143262" cy="1978396"/>
          </a:xfrm>
          <a:prstGeom prst="roundRect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Picture 70" descr="Median U-Tur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017000" y="1132201"/>
            <a:ext cx="2119294" cy="1993863"/>
          </a:xfrm>
          <a:prstGeom prst="roundRect">
            <a:avLst>
              <a:gd name="adj" fmla="val 8577"/>
            </a:avLst>
          </a:prstGeom>
          <a:ln w="28575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09886" y="1132202"/>
            <a:ext cx="2163397" cy="1996982"/>
          </a:xfrm>
          <a:prstGeom prst="round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013248" y="3237967"/>
            <a:ext cx="2157578" cy="1994937"/>
          </a:xfrm>
          <a:prstGeom prst="round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017000" y="3231726"/>
            <a:ext cx="2177350" cy="2001177"/>
          </a:xfrm>
          <a:prstGeom prst="round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57" descr="Continuous Flow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017000" y="1135574"/>
            <a:ext cx="2119294" cy="1953019"/>
          </a:xfrm>
          <a:prstGeom prst="roundRect">
            <a:avLst/>
          </a:prstGeom>
          <a:ln w="28575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57495" y="1130225"/>
            <a:ext cx="2159580" cy="1991270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61766" y="1135574"/>
            <a:ext cx="2161907" cy="1995606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Picture 62" descr="windmill interchange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875520" y="3246055"/>
            <a:ext cx="2141555" cy="1976820"/>
          </a:xfrm>
          <a:prstGeom prst="roundRect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59" descr="Echon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013248" y="3234847"/>
            <a:ext cx="2123046" cy="1963008"/>
          </a:xfrm>
          <a:prstGeom prst="roundRect">
            <a:avLst>
              <a:gd name="adj" fmla="val 9379"/>
            </a:avLst>
          </a:prstGeom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Quad Arrow 3"/>
          <p:cNvSpPr/>
          <p:nvPr/>
        </p:nvSpPr>
        <p:spPr>
          <a:xfrm>
            <a:off x="5347846" y="1992533"/>
            <a:ext cx="2409105" cy="2409105"/>
          </a:xfrm>
          <a:prstGeom prst="quadArrow">
            <a:avLst>
              <a:gd name="adj1" fmla="val 2000"/>
              <a:gd name="adj2" fmla="val 4000"/>
              <a:gd name="adj3" fmla="val 5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5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tint val="5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 4"/>
          <p:cNvSpPr/>
          <p:nvPr/>
        </p:nvSpPr>
        <p:spPr>
          <a:xfrm>
            <a:off x="5504437" y="2149123"/>
            <a:ext cx="963642" cy="963642"/>
          </a:xfrm>
          <a:custGeom>
            <a:avLst/>
            <a:gdLst>
              <a:gd name="connsiteX0" fmla="*/ 0 w 963642"/>
              <a:gd name="connsiteY0" fmla="*/ 160610 h 963642"/>
              <a:gd name="connsiteX1" fmla="*/ 160610 w 963642"/>
              <a:gd name="connsiteY1" fmla="*/ 0 h 963642"/>
              <a:gd name="connsiteX2" fmla="*/ 803032 w 963642"/>
              <a:gd name="connsiteY2" fmla="*/ 0 h 963642"/>
              <a:gd name="connsiteX3" fmla="*/ 963642 w 963642"/>
              <a:gd name="connsiteY3" fmla="*/ 160610 h 963642"/>
              <a:gd name="connsiteX4" fmla="*/ 963642 w 963642"/>
              <a:gd name="connsiteY4" fmla="*/ 803032 h 963642"/>
              <a:gd name="connsiteX5" fmla="*/ 803032 w 963642"/>
              <a:gd name="connsiteY5" fmla="*/ 963642 h 963642"/>
              <a:gd name="connsiteX6" fmla="*/ 160610 w 963642"/>
              <a:gd name="connsiteY6" fmla="*/ 963642 h 963642"/>
              <a:gd name="connsiteX7" fmla="*/ 0 w 963642"/>
              <a:gd name="connsiteY7" fmla="*/ 803032 h 963642"/>
              <a:gd name="connsiteX8" fmla="*/ 0 w 963642"/>
              <a:gd name="connsiteY8" fmla="*/ 160610 h 96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3642" h="963642">
                <a:moveTo>
                  <a:pt x="0" y="160610"/>
                </a:moveTo>
                <a:cubicBezTo>
                  <a:pt x="0" y="71908"/>
                  <a:pt x="71908" y="0"/>
                  <a:pt x="160610" y="0"/>
                </a:cubicBezTo>
                <a:lnTo>
                  <a:pt x="803032" y="0"/>
                </a:lnTo>
                <a:cubicBezTo>
                  <a:pt x="891734" y="0"/>
                  <a:pt x="963642" y="71908"/>
                  <a:pt x="963642" y="160610"/>
                </a:cubicBezTo>
                <a:lnTo>
                  <a:pt x="963642" y="803032"/>
                </a:lnTo>
                <a:cubicBezTo>
                  <a:pt x="963642" y="891734"/>
                  <a:pt x="891734" y="963642"/>
                  <a:pt x="803032" y="963642"/>
                </a:cubicBezTo>
                <a:lnTo>
                  <a:pt x="160610" y="963642"/>
                </a:lnTo>
                <a:cubicBezTo>
                  <a:pt x="71908" y="963642"/>
                  <a:pt x="0" y="891734"/>
                  <a:pt x="0" y="803032"/>
                </a:cubicBezTo>
                <a:lnTo>
                  <a:pt x="0" y="16061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shade val="50000"/>
              <a:hueOff val="0"/>
              <a:satOff val="0"/>
              <a:lumOff val="0"/>
              <a:alphaOff val="0"/>
            </a:schemeClr>
          </a:fillRef>
          <a:effectRef idx="3">
            <a:schemeClr val="accent4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521" tIns="77521" rIns="77521" bIns="77521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100" b="1" dirty="0"/>
              <a:t>At Grade &amp; </a:t>
            </a:r>
            <a:r>
              <a:rPr lang="en-US" altLang="zh-CN" sz="1100" b="1" dirty="0" err="1"/>
              <a:t>Unsignalized</a:t>
            </a:r>
            <a:endParaRPr lang="zh-CN" altLang="en-US" sz="1100" b="1" dirty="0"/>
          </a:p>
        </p:txBody>
      </p:sp>
      <p:sp>
        <p:nvSpPr>
          <p:cNvPr id="6" name="Freeform 5"/>
          <p:cNvSpPr/>
          <p:nvPr/>
        </p:nvSpPr>
        <p:spPr>
          <a:xfrm>
            <a:off x="6646921" y="2133204"/>
            <a:ext cx="963642" cy="963642"/>
          </a:xfrm>
          <a:custGeom>
            <a:avLst/>
            <a:gdLst>
              <a:gd name="connsiteX0" fmla="*/ 0 w 963642"/>
              <a:gd name="connsiteY0" fmla="*/ 160610 h 963642"/>
              <a:gd name="connsiteX1" fmla="*/ 160610 w 963642"/>
              <a:gd name="connsiteY1" fmla="*/ 0 h 963642"/>
              <a:gd name="connsiteX2" fmla="*/ 803032 w 963642"/>
              <a:gd name="connsiteY2" fmla="*/ 0 h 963642"/>
              <a:gd name="connsiteX3" fmla="*/ 963642 w 963642"/>
              <a:gd name="connsiteY3" fmla="*/ 160610 h 963642"/>
              <a:gd name="connsiteX4" fmla="*/ 963642 w 963642"/>
              <a:gd name="connsiteY4" fmla="*/ 803032 h 963642"/>
              <a:gd name="connsiteX5" fmla="*/ 803032 w 963642"/>
              <a:gd name="connsiteY5" fmla="*/ 963642 h 963642"/>
              <a:gd name="connsiteX6" fmla="*/ 160610 w 963642"/>
              <a:gd name="connsiteY6" fmla="*/ 963642 h 963642"/>
              <a:gd name="connsiteX7" fmla="*/ 0 w 963642"/>
              <a:gd name="connsiteY7" fmla="*/ 803032 h 963642"/>
              <a:gd name="connsiteX8" fmla="*/ 0 w 963642"/>
              <a:gd name="connsiteY8" fmla="*/ 160610 h 96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3642" h="963642">
                <a:moveTo>
                  <a:pt x="0" y="160610"/>
                </a:moveTo>
                <a:cubicBezTo>
                  <a:pt x="0" y="71908"/>
                  <a:pt x="71908" y="0"/>
                  <a:pt x="160610" y="0"/>
                </a:cubicBezTo>
                <a:lnTo>
                  <a:pt x="803032" y="0"/>
                </a:lnTo>
                <a:cubicBezTo>
                  <a:pt x="891734" y="0"/>
                  <a:pt x="963642" y="71908"/>
                  <a:pt x="963642" y="160610"/>
                </a:cubicBezTo>
                <a:lnTo>
                  <a:pt x="963642" y="803032"/>
                </a:lnTo>
                <a:cubicBezTo>
                  <a:pt x="963642" y="891734"/>
                  <a:pt x="891734" y="963642"/>
                  <a:pt x="803032" y="963642"/>
                </a:cubicBezTo>
                <a:lnTo>
                  <a:pt x="160610" y="963642"/>
                </a:lnTo>
                <a:cubicBezTo>
                  <a:pt x="71908" y="963642"/>
                  <a:pt x="0" y="891734"/>
                  <a:pt x="0" y="803032"/>
                </a:cubicBezTo>
                <a:lnTo>
                  <a:pt x="0" y="160610"/>
                </a:lnTo>
                <a:close/>
              </a:path>
            </a:pathLst>
          </a:custGeom>
          <a:solidFill>
            <a:srgbClr val="7F7F7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shade val="50000"/>
              <a:hueOff val="0"/>
              <a:satOff val="0"/>
              <a:lumOff val="35070"/>
              <a:alphaOff val="0"/>
            </a:schemeClr>
          </a:fillRef>
          <a:effectRef idx="3">
            <a:schemeClr val="accent4">
              <a:shade val="50000"/>
              <a:hueOff val="0"/>
              <a:satOff val="0"/>
              <a:lumOff val="3507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521" tIns="77521" rIns="77521" bIns="77521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100" b="1"/>
              <a:t>At Grade &amp; Signalized</a:t>
            </a:r>
            <a:endParaRPr lang="zh-CN" altLang="en-US" sz="1100" b="1" dirty="0"/>
          </a:p>
        </p:txBody>
      </p:sp>
      <p:sp>
        <p:nvSpPr>
          <p:cNvPr id="7" name="Freeform 6"/>
          <p:cNvSpPr/>
          <p:nvPr/>
        </p:nvSpPr>
        <p:spPr>
          <a:xfrm>
            <a:off x="5504437" y="3281403"/>
            <a:ext cx="963642" cy="963642"/>
          </a:xfrm>
          <a:custGeom>
            <a:avLst/>
            <a:gdLst>
              <a:gd name="connsiteX0" fmla="*/ 0 w 963642"/>
              <a:gd name="connsiteY0" fmla="*/ 160610 h 963642"/>
              <a:gd name="connsiteX1" fmla="*/ 160610 w 963642"/>
              <a:gd name="connsiteY1" fmla="*/ 0 h 963642"/>
              <a:gd name="connsiteX2" fmla="*/ 803032 w 963642"/>
              <a:gd name="connsiteY2" fmla="*/ 0 h 963642"/>
              <a:gd name="connsiteX3" fmla="*/ 963642 w 963642"/>
              <a:gd name="connsiteY3" fmla="*/ 160610 h 963642"/>
              <a:gd name="connsiteX4" fmla="*/ 963642 w 963642"/>
              <a:gd name="connsiteY4" fmla="*/ 803032 h 963642"/>
              <a:gd name="connsiteX5" fmla="*/ 803032 w 963642"/>
              <a:gd name="connsiteY5" fmla="*/ 963642 h 963642"/>
              <a:gd name="connsiteX6" fmla="*/ 160610 w 963642"/>
              <a:gd name="connsiteY6" fmla="*/ 963642 h 963642"/>
              <a:gd name="connsiteX7" fmla="*/ 0 w 963642"/>
              <a:gd name="connsiteY7" fmla="*/ 803032 h 963642"/>
              <a:gd name="connsiteX8" fmla="*/ 0 w 963642"/>
              <a:gd name="connsiteY8" fmla="*/ 160610 h 96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3642" h="963642">
                <a:moveTo>
                  <a:pt x="0" y="160610"/>
                </a:moveTo>
                <a:cubicBezTo>
                  <a:pt x="0" y="71908"/>
                  <a:pt x="71908" y="0"/>
                  <a:pt x="160610" y="0"/>
                </a:cubicBezTo>
                <a:lnTo>
                  <a:pt x="803032" y="0"/>
                </a:lnTo>
                <a:cubicBezTo>
                  <a:pt x="891734" y="0"/>
                  <a:pt x="963642" y="71908"/>
                  <a:pt x="963642" y="160610"/>
                </a:cubicBezTo>
                <a:lnTo>
                  <a:pt x="963642" y="803032"/>
                </a:lnTo>
                <a:cubicBezTo>
                  <a:pt x="963642" y="891734"/>
                  <a:pt x="891734" y="963642"/>
                  <a:pt x="803032" y="963642"/>
                </a:cubicBezTo>
                <a:lnTo>
                  <a:pt x="160610" y="963642"/>
                </a:lnTo>
                <a:cubicBezTo>
                  <a:pt x="71908" y="963642"/>
                  <a:pt x="0" y="891734"/>
                  <a:pt x="0" y="803032"/>
                </a:cubicBezTo>
                <a:lnTo>
                  <a:pt x="0" y="16061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shade val="50000"/>
              <a:hueOff val="0"/>
              <a:satOff val="0"/>
              <a:lumOff val="70141"/>
              <a:alphaOff val="0"/>
            </a:schemeClr>
          </a:fillRef>
          <a:effectRef idx="3">
            <a:schemeClr val="accent4">
              <a:shade val="50000"/>
              <a:hueOff val="0"/>
              <a:satOff val="0"/>
              <a:lumOff val="701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521" tIns="77521" rIns="77521" bIns="77521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100" b="1" dirty="0"/>
              <a:t>Grade-Separated &amp; </a:t>
            </a:r>
            <a:r>
              <a:rPr lang="en-US" altLang="zh-CN" sz="1100" b="1" dirty="0" err="1"/>
              <a:t>Unsignalized</a:t>
            </a:r>
            <a:endParaRPr lang="zh-CN" altLang="en-US" sz="1100" b="1" dirty="0"/>
          </a:p>
        </p:txBody>
      </p:sp>
      <p:sp>
        <p:nvSpPr>
          <p:cNvPr id="8" name="Freeform 7"/>
          <p:cNvSpPr/>
          <p:nvPr/>
        </p:nvSpPr>
        <p:spPr>
          <a:xfrm>
            <a:off x="6636716" y="3281403"/>
            <a:ext cx="963642" cy="963642"/>
          </a:xfrm>
          <a:custGeom>
            <a:avLst/>
            <a:gdLst>
              <a:gd name="connsiteX0" fmla="*/ 0 w 963642"/>
              <a:gd name="connsiteY0" fmla="*/ 160610 h 963642"/>
              <a:gd name="connsiteX1" fmla="*/ 160610 w 963642"/>
              <a:gd name="connsiteY1" fmla="*/ 0 h 963642"/>
              <a:gd name="connsiteX2" fmla="*/ 803032 w 963642"/>
              <a:gd name="connsiteY2" fmla="*/ 0 h 963642"/>
              <a:gd name="connsiteX3" fmla="*/ 963642 w 963642"/>
              <a:gd name="connsiteY3" fmla="*/ 160610 h 963642"/>
              <a:gd name="connsiteX4" fmla="*/ 963642 w 963642"/>
              <a:gd name="connsiteY4" fmla="*/ 803032 h 963642"/>
              <a:gd name="connsiteX5" fmla="*/ 803032 w 963642"/>
              <a:gd name="connsiteY5" fmla="*/ 963642 h 963642"/>
              <a:gd name="connsiteX6" fmla="*/ 160610 w 963642"/>
              <a:gd name="connsiteY6" fmla="*/ 963642 h 963642"/>
              <a:gd name="connsiteX7" fmla="*/ 0 w 963642"/>
              <a:gd name="connsiteY7" fmla="*/ 803032 h 963642"/>
              <a:gd name="connsiteX8" fmla="*/ 0 w 963642"/>
              <a:gd name="connsiteY8" fmla="*/ 160610 h 96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3642" h="963642">
                <a:moveTo>
                  <a:pt x="0" y="160610"/>
                </a:moveTo>
                <a:cubicBezTo>
                  <a:pt x="0" y="71908"/>
                  <a:pt x="71908" y="0"/>
                  <a:pt x="160610" y="0"/>
                </a:cubicBezTo>
                <a:lnTo>
                  <a:pt x="803032" y="0"/>
                </a:lnTo>
                <a:cubicBezTo>
                  <a:pt x="891734" y="0"/>
                  <a:pt x="963642" y="71908"/>
                  <a:pt x="963642" y="160610"/>
                </a:cubicBezTo>
                <a:lnTo>
                  <a:pt x="963642" y="803032"/>
                </a:lnTo>
                <a:cubicBezTo>
                  <a:pt x="963642" y="891734"/>
                  <a:pt x="891734" y="963642"/>
                  <a:pt x="803032" y="963642"/>
                </a:cubicBezTo>
                <a:lnTo>
                  <a:pt x="160610" y="963642"/>
                </a:lnTo>
                <a:cubicBezTo>
                  <a:pt x="71908" y="963642"/>
                  <a:pt x="0" y="891734"/>
                  <a:pt x="0" y="803032"/>
                </a:cubicBezTo>
                <a:lnTo>
                  <a:pt x="0" y="16061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shade val="50000"/>
              <a:hueOff val="0"/>
              <a:satOff val="0"/>
              <a:lumOff val="35070"/>
              <a:alphaOff val="0"/>
            </a:schemeClr>
          </a:fillRef>
          <a:effectRef idx="3">
            <a:schemeClr val="accent4">
              <a:shade val="50000"/>
              <a:hueOff val="0"/>
              <a:satOff val="0"/>
              <a:lumOff val="3507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521" tIns="77521" rIns="77521" bIns="77521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100" b="1"/>
              <a:t>Grade-Separated &amp; Signalized</a:t>
            </a:r>
            <a:endParaRPr lang="zh-CN" altLang="en-US" sz="1100" b="1" dirty="0"/>
          </a:p>
        </p:txBody>
      </p:sp>
      <p:pic>
        <p:nvPicPr>
          <p:cNvPr id="9" name="Picture 8" descr="Median U-Tur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52931" y="1114290"/>
            <a:ext cx="942766" cy="886968"/>
          </a:xfrm>
          <a:prstGeom prst="roundRect">
            <a:avLst>
              <a:gd name="adj" fmla="val 8577"/>
            </a:avLst>
          </a:prstGeom>
          <a:ln w="28575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Continuous Flow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893902" y="2168718"/>
            <a:ext cx="962482" cy="886968"/>
          </a:xfrm>
          <a:prstGeom prst="roundRect">
            <a:avLst/>
          </a:prstGeom>
          <a:ln w="28575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windmill interchange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328908" y="3335676"/>
            <a:ext cx="960882" cy="886968"/>
          </a:xfrm>
          <a:prstGeom prst="roundRect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Single Roundabout Inte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28908" y="4359219"/>
            <a:ext cx="960882" cy="886968"/>
          </a:xfrm>
          <a:prstGeom prst="roundRect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double round int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18331" y="4372653"/>
            <a:ext cx="953382" cy="886968"/>
          </a:xfrm>
          <a:prstGeom prst="roundRect">
            <a:avLst/>
          </a:prstGeom>
          <a:ln w="28575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Echon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893902" y="3329383"/>
            <a:ext cx="959280" cy="886968"/>
          </a:xfrm>
          <a:prstGeom prst="roundRect">
            <a:avLst>
              <a:gd name="adj" fmla="val 9379"/>
            </a:avLst>
          </a:prstGeom>
          <a:ln w="28575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unsignalized superstreet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322679" y="1159501"/>
            <a:ext cx="968168" cy="886968"/>
          </a:xfrm>
          <a:prstGeom prst="roundRect">
            <a:avLst>
              <a:gd name="adj" fmla="val 9087"/>
            </a:avLst>
          </a:prstGeom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6654800" y="726441"/>
            <a:ext cx="1524000" cy="31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77" i="1" dirty="0"/>
              <a:t>Median U-Turn</a:t>
            </a:r>
            <a:endParaRPr lang="zh-CN" altLang="en-US" sz="1477" i="1" dirty="0"/>
          </a:p>
        </p:txBody>
      </p:sp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8926494" y="2497963"/>
            <a:ext cx="2209800" cy="31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77" b="1" i="1" u="sng" dirty="0"/>
              <a:t>Continuous Flow</a:t>
            </a:r>
            <a:endParaRPr lang="zh-CN" altLang="en-US" sz="1477" b="1" i="1" u="sng" dirty="0"/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9017000" y="1429826"/>
            <a:ext cx="1219200" cy="31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77" b="1" i="1" u="sng" dirty="0"/>
              <a:t>Superstreet</a:t>
            </a:r>
            <a:endParaRPr lang="zh-CN" altLang="en-US" sz="1477" b="1" i="1" u="sng" dirty="0"/>
          </a:p>
        </p:txBody>
      </p:sp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9017000" y="3566101"/>
            <a:ext cx="1524000" cy="31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77" i="1" dirty="0"/>
              <a:t>Echelon</a:t>
            </a:r>
            <a:endParaRPr lang="zh-CN" altLang="en-US" sz="1477" i="1" dirty="0"/>
          </a:p>
        </p:txBody>
      </p:sp>
      <p:sp>
        <p:nvSpPr>
          <p:cNvPr id="32" name="TextBox 4"/>
          <p:cNvSpPr txBox="1">
            <a:spLocks noChangeArrowheads="1"/>
          </p:cNvSpPr>
          <p:nvPr/>
        </p:nvSpPr>
        <p:spPr bwMode="auto">
          <a:xfrm>
            <a:off x="9017000" y="4634238"/>
            <a:ext cx="2209800" cy="31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77" b="1" i="1" u="sng" dirty="0"/>
              <a:t>Diverging Diamond</a:t>
            </a:r>
            <a:endParaRPr lang="zh-CN" altLang="en-US" sz="1477" b="1" i="1" u="sng" dirty="0"/>
          </a:p>
        </p:txBody>
      </p:sp>
      <p:sp>
        <p:nvSpPr>
          <p:cNvPr id="33" name="TextBox 4"/>
          <p:cNvSpPr txBox="1">
            <a:spLocks noChangeArrowheads="1"/>
          </p:cNvSpPr>
          <p:nvPr/>
        </p:nvSpPr>
        <p:spPr bwMode="auto">
          <a:xfrm>
            <a:off x="6636716" y="5325210"/>
            <a:ext cx="1809452" cy="31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77" i="1" dirty="0"/>
              <a:t>Center Turn Overpass</a:t>
            </a:r>
            <a:endParaRPr lang="zh-CN" altLang="en-US" sz="1477" i="1" dirty="0"/>
          </a:p>
        </p:txBody>
      </p:sp>
      <p:sp>
        <p:nvSpPr>
          <p:cNvPr id="34" name="TextBox 4"/>
          <p:cNvSpPr txBox="1">
            <a:spLocks noChangeArrowheads="1"/>
          </p:cNvSpPr>
          <p:nvPr/>
        </p:nvSpPr>
        <p:spPr bwMode="auto">
          <a:xfrm>
            <a:off x="2834501" y="1317817"/>
            <a:ext cx="1182574" cy="54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77" i="1" dirty="0" err="1"/>
              <a:t>Unsignalized</a:t>
            </a:r>
            <a:r>
              <a:rPr lang="en-US" altLang="zh-CN" sz="1477" i="1" dirty="0"/>
              <a:t> </a:t>
            </a:r>
          </a:p>
          <a:p>
            <a:r>
              <a:rPr lang="en-US" altLang="zh-CN" sz="1477" i="1" dirty="0"/>
              <a:t>Superstreet</a:t>
            </a:r>
            <a:endParaRPr lang="zh-CN" altLang="en-US" sz="1477" i="1" dirty="0"/>
          </a:p>
        </p:txBody>
      </p:sp>
      <p:sp>
        <p:nvSpPr>
          <p:cNvPr id="35" name="TextBox 4"/>
          <p:cNvSpPr txBox="1">
            <a:spLocks noChangeArrowheads="1"/>
          </p:cNvSpPr>
          <p:nvPr/>
        </p:nvSpPr>
        <p:spPr bwMode="auto">
          <a:xfrm>
            <a:off x="2834501" y="2347588"/>
            <a:ext cx="1524000" cy="54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77" i="1" dirty="0" err="1"/>
              <a:t>Unsignalized</a:t>
            </a:r>
            <a:r>
              <a:rPr lang="en-US" altLang="zh-CN" sz="1477" i="1" dirty="0"/>
              <a:t> </a:t>
            </a:r>
          </a:p>
          <a:p>
            <a:r>
              <a:rPr lang="en-US" altLang="zh-CN" sz="1477" i="1" dirty="0"/>
              <a:t>Median U-Turn</a:t>
            </a:r>
            <a:endParaRPr lang="zh-CN" altLang="en-US" sz="1477" i="1" dirty="0"/>
          </a:p>
        </p:txBody>
      </p:sp>
      <p:sp>
        <p:nvSpPr>
          <p:cNvPr id="36" name="TextBox 4"/>
          <p:cNvSpPr txBox="1">
            <a:spLocks noChangeArrowheads="1"/>
          </p:cNvSpPr>
          <p:nvPr/>
        </p:nvSpPr>
        <p:spPr bwMode="auto">
          <a:xfrm>
            <a:off x="5359400" y="726441"/>
            <a:ext cx="1447800" cy="31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77" i="1" dirty="0"/>
              <a:t>Roundabout</a:t>
            </a:r>
            <a:endParaRPr lang="zh-CN" altLang="en-US" sz="1477" i="1" dirty="0"/>
          </a:p>
        </p:txBody>
      </p:sp>
      <p:sp>
        <p:nvSpPr>
          <p:cNvPr id="37" name="TextBox 4"/>
          <p:cNvSpPr txBox="1">
            <a:spLocks noChangeArrowheads="1"/>
          </p:cNvSpPr>
          <p:nvPr/>
        </p:nvSpPr>
        <p:spPr bwMode="auto">
          <a:xfrm>
            <a:off x="2834501" y="3530435"/>
            <a:ext cx="1182574" cy="54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77" i="1" dirty="0"/>
              <a:t>Windmill Interchange</a:t>
            </a:r>
            <a:endParaRPr lang="zh-CN" altLang="en-US" sz="1477" i="1" dirty="0"/>
          </a:p>
        </p:txBody>
      </p:sp>
      <p:sp>
        <p:nvSpPr>
          <p:cNvPr id="38" name="TextBox 4"/>
          <p:cNvSpPr txBox="1">
            <a:spLocks noChangeArrowheads="1"/>
          </p:cNvSpPr>
          <p:nvPr/>
        </p:nvSpPr>
        <p:spPr bwMode="auto">
          <a:xfrm>
            <a:off x="2703535" y="4539355"/>
            <a:ext cx="1828800" cy="54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77" i="1" dirty="0"/>
              <a:t>Single Roundabout</a:t>
            </a:r>
          </a:p>
          <a:p>
            <a:r>
              <a:rPr lang="en-US" altLang="zh-CN" sz="1477" i="1" dirty="0"/>
              <a:t>Interchange</a:t>
            </a:r>
            <a:endParaRPr lang="zh-CN" altLang="en-US" sz="1477" i="1" dirty="0"/>
          </a:p>
        </p:txBody>
      </p:sp>
      <p:sp>
        <p:nvSpPr>
          <p:cNvPr id="39" name="TextBox 4"/>
          <p:cNvSpPr txBox="1">
            <a:spLocks noChangeArrowheads="1"/>
          </p:cNvSpPr>
          <p:nvPr/>
        </p:nvSpPr>
        <p:spPr bwMode="auto">
          <a:xfrm>
            <a:off x="5005485" y="5264489"/>
            <a:ext cx="1825509" cy="54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77" i="1" dirty="0"/>
              <a:t>Double Roundabout</a:t>
            </a:r>
          </a:p>
          <a:p>
            <a:r>
              <a:rPr lang="en-US" altLang="zh-CN" sz="1477" i="1" dirty="0"/>
              <a:t>Interchange</a:t>
            </a:r>
            <a:endParaRPr lang="zh-CN" altLang="en-US" sz="1477" i="1" dirty="0"/>
          </a:p>
        </p:txBody>
      </p:sp>
      <p:pic>
        <p:nvPicPr>
          <p:cNvPr id="40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94702" y="1145815"/>
            <a:ext cx="960882" cy="886968"/>
          </a:xfrm>
          <a:prstGeom prst="round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28908" y="2206356"/>
            <a:ext cx="961938" cy="886968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09253" y="1125062"/>
            <a:ext cx="960882" cy="886968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44782" y="4359219"/>
            <a:ext cx="959280" cy="886968"/>
          </a:xfrm>
          <a:prstGeom prst="round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88728" y="4359219"/>
            <a:ext cx="965052" cy="886968"/>
          </a:xfrm>
          <a:prstGeom prst="round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7" name="TextBox 4"/>
          <p:cNvSpPr txBox="1">
            <a:spLocks noChangeArrowheads="1"/>
          </p:cNvSpPr>
          <p:nvPr/>
        </p:nvSpPr>
        <p:spPr bwMode="auto">
          <a:xfrm>
            <a:off x="1778849" y="684893"/>
            <a:ext cx="2459834" cy="31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77" i="1" u="sng" dirty="0" err="1"/>
              <a:t>Unsignalized</a:t>
            </a:r>
            <a:r>
              <a:rPr lang="en-US" altLang="zh-CN" sz="1477" i="1" u="sng" dirty="0"/>
              <a:t> </a:t>
            </a:r>
            <a:r>
              <a:rPr lang="en-US" altLang="zh-CN" sz="1477" i="1" u="sng" dirty="0" smtClean="0"/>
              <a:t> Median </a:t>
            </a:r>
            <a:r>
              <a:rPr lang="en-US" altLang="zh-CN" sz="1477" i="1" u="sng" dirty="0"/>
              <a:t>U-Turn</a:t>
            </a:r>
            <a:endParaRPr lang="zh-CN" altLang="en-US" sz="1477" i="1" u="sng" dirty="0"/>
          </a:p>
        </p:txBody>
      </p:sp>
      <p:sp>
        <p:nvSpPr>
          <p:cNvPr id="59" name="TextBox 4"/>
          <p:cNvSpPr txBox="1">
            <a:spLocks noChangeArrowheads="1"/>
          </p:cNvSpPr>
          <p:nvPr/>
        </p:nvSpPr>
        <p:spPr bwMode="auto">
          <a:xfrm>
            <a:off x="9304152" y="718062"/>
            <a:ext cx="1454484" cy="31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77" i="1" u="sng" dirty="0"/>
              <a:t>Continuous Flow</a:t>
            </a:r>
            <a:endParaRPr lang="zh-CN" altLang="en-US" sz="1477" i="1" u="sng" dirty="0"/>
          </a:p>
        </p:txBody>
      </p:sp>
      <p:sp>
        <p:nvSpPr>
          <p:cNvPr id="62" name="TextBox 4"/>
          <p:cNvSpPr txBox="1">
            <a:spLocks noChangeArrowheads="1"/>
          </p:cNvSpPr>
          <p:nvPr/>
        </p:nvSpPr>
        <p:spPr bwMode="auto">
          <a:xfrm>
            <a:off x="9741259" y="5259621"/>
            <a:ext cx="932048" cy="31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77" i="1" u="sng" dirty="0" smtClean="0"/>
              <a:t>Echelon</a:t>
            </a:r>
            <a:endParaRPr lang="zh-CN" altLang="en-US" sz="1477" i="1" u="sng" dirty="0"/>
          </a:p>
        </p:txBody>
      </p:sp>
      <p:sp>
        <p:nvSpPr>
          <p:cNvPr id="64" name="TextBox 4"/>
          <p:cNvSpPr txBox="1">
            <a:spLocks noChangeArrowheads="1"/>
          </p:cNvSpPr>
          <p:nvPr/>
        </p:nvSpPr>
        <p:spPr bwMode="auto">
          <a:xfrm>
            <a:off x="2003910" y="5323273"/>
            <a:ext cx="1884773" cy="31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77" i="1" u="sng" dirty="0" smtClean="0"/>
              <a:t>Windmill Interchange</a:t>
            </a:r>
            <a:endParaRPr lang="zh-CN" altLang="en-US" sz="1477" i="1" u="sng" dirty="0"/>
          </a:p>
        </p:txBody>
      </p:sp>
      <p:sp>
        <p:nvSpPr>
          <p:cNvPr id="67" name="TextBox 4"/>
          <p:cNvSpPr txBox="1">
            <a:spLocks noChangeArrowheads="1"/>
          </p:cNvSpPr>
          <p:nvPr/>
        </p:nvSpPr>
        <p:spPr bwMode="auto">
          <a:xfrm>
            <a:off x="2391518" y="675208"/>
            <a:ext cx="1204983" cy="31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77" i="1" u="sng" dirty="0" smtClean="0"/>
              <a:t>Roundabout</a:t>
            </a:r>
            <a:endParaRPr lang="zh-CN" altLang="en-US" sz="1477" i="1" u="sng" dirty="0"/>
          </a:p>
        </p:txBody>
      </p:sp>
      <p:sp>
        <p:nvSpPr>
          <p:cNvPr id="69" name="TextBox 4"/>
          <p:cNvSpPr txBox="1">
            <a:spLocks noChangeArrowheads="1"/>
          </p:cNvSpPr>
          <p:nvPr/>
        </p:nvSpPr>
        <p:spPr bwMode="auto">
          <a:xfrm>
            <a:off x="9361885" y="718061"/>
            <a:ext cx="1520029" cy="31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77" i="1" u="sng" dirty="0" smtClean="0"/>
              <a:t>Median U-turn</a:t>
            </a:r>
          </a:p>
        </p:txBody>
      </p:sp>
      <p:sp>
        <p:nvSpPr>
          <p:cNvPr id="72" name="TextBox 4"/>
          <p:cNvSpPr txBox="1">
            <a:spLocks noChangeArrowheads="1"/>
          </p:cNvSpPr>
          <p:nvPr/>
        </p:nvSpPr>
        <p:spPr bwMode="auto">
          <a:xfrm>
            <a:off x="1615558" y="5323273"/>
            <a:ext cx="2661476" cy="31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77" i="1" u="sng" dirty="0" smtClean="0"/>
              <a:t>Double Roundabout Interchange</a:t>
            </a:r>
            <a:endParaRPr lang="zh-CN" altLang="en-US" sz="1477" i="1" u="sng" dirty="0"/>
          </a:p>
        </p:txBody>
      </p:sp>
      <p:sp>
        <p:nvSpPr>
          <p:cNvPr id="74" name="TextBox 4"/>
          <p:cNvSpPr txBox="1">
            <a:spLocks noChangeArrowheads="1"/>
          </p:cNvSpPr>
          <p:nvPr/>
        </p:nvSpPr>
        <p:spPr bwMode="auto">
          <a:xfrm>
            <a:off x="9261392" y="5264489"/>
            <a:ext cx="1809452" cy="31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77" i="1" u="sng" dirty="0"/>
              <a:t>Center Turn Overpass</a:t>
            </a:r>
            <a:endParaRPr lang="zh-CN" altLang="en-US" sz="1477" i="1" u="sng" dirty="0"/>
          </a:p>
        </p:txBody>
      </p:sp>
      <p:sp>
        <p:nvSpPr>
          <p:cNvPr id="77" name="TextBox 4"/>
          <p:cNvSpPr txBox="1">
            <a:spLocks noChangeArrowheads="1"/>
          </p:cNvSpPr>
          <p:nvPr/>
        </p:nvSpPr>
        <p:spPr bwMode="auto">
          <a:xfrm>
            <a:off x="1923735" y="684892"/>
            <a:ext cx="2169464" cy="31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77" i="1" u="sng" dirty="0" err="1" smtClean="0"/>
              <a:t>Unsignalized</a:t>
            </a:r>
            <a:r>
              <a:rPr lang="en-US" altLang="zh-CN" sz="1477" i="1" u="sng" dirty="0" smtClean="0"/>
              <a:t> Superstreet</a:t>
            </a:r>
            <a:endParaRPr lang="zh-CN" altLang="en-US" sz="1477" i="1" u="sng" dirty="0"/>
          </a:p>
        </p:txBody>
      </p:sp>
      <p:sp>
        <p:nvSpPr>
          <p:cNvPr id="79" name="TextBox 4"/>
          <p:cNvSpPr txBox="1">
            <a:spLocks noChangeArrowheads="1"/>
          </p:cNvSpPr>
          <p:nvPr/>
        </p:nvSpPr>
        <p:spPr bwMode="auto">
          <a:xfrm>
            <a:off x="9491270" y="712473"/>
            <a:ext cx="1520029" cy="31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77" i="1" u="sng" dirty="0" smtClean="0"/>
              <a:t>Superstreet</a:t>
            </a:r>
          </a:p>
        </p:txBody>
      </p:sp>
      <p:sp>
        <p:nvSpPr>
          <p:cNvPr id="81" name="TextBox 4"/>
          <p:cNvSpPr txBox="1">
            <a:spLocks noChangeArrowheads="1"/>
          </p:cNvSpPr>
          <p:nvPr/>
        </p:nvSpPr>
        <p:spPr bwMode="auto">
          <a:xfrm>
            <a:off x="1624438" y="5322786"/>
            <a:ext cx="2661476" cy="31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77" i="1" u="sng" dirty="0" smtClean="0"/>
              <a:t>Single Roundabout Interchange</a:t>
            </a:r>
            <a:endParaRPr lang="zh-CN" altLang="en-US" sz="1477" i="1" u="sng" dirty="0"/>
          </a:p>
        </p:txBody>
      </p:sp>
      <p:sp>
        <p:nvSpPr>
          <p:cNvPr id="83" name="TextBox 4"/>
          <p:cNvSpPr txBox="1">
            <a:spLocks noChangeArrowheads="1"/>
          </p:cNvSpPr>
          <p:nvPr/>
        </p:nvSpPr>
        <p:spPr bwMode="auto">
          <a:xfrm>
            <a:off x="8948352" y="5262069"/>
            <a:ext cx="2575695" cy="31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477" i="1" u="sng" dirty="0" smtClean="0"/>
              <a:t>Diverging Diamond Interchange</a:t>
            </a:r>
            <a:endParaRPr lang="zh-CN" altLang="en-US" sz="1477" i="1" u="sng" dirty="0"/>
          </a:p>
        </p:txBody>
      </p:sp>
      <p:pic>
        <p:nvPicPr>
          <p:cNvPr id="2" name="slide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0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2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27"/>
    </mc:Choice>
    <mc:Fallback xmlns="">
      <p:transition spd="slow" advTm="29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0.25104 -0.08796 " pathEditMode="relative" rAng="0" ptsTypes="AA">
                                      <p:cBhvr>
                                        <p:cTn id="55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-439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500" fill="hold"/>
                                        <p:tgtEl>
                                          <p:spTgt spid="6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-0.24127 -0.10232 " pathEditMode="relative" rAng="0" ptsTypes="AA">
                                      <p:cBhvr>
                                        <p:cTn id="68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0" y="-511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1500" fill="hold"/>
                                        <p:tgtEl>
                                          <p:spTgt spid="7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0.25065 0.07847 " pathEditMode="relative" rAng="0" ptsTypes="AA">
                                      <p:cBhvr>
                                        <p:cTn id="81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26" y="3912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1500" fill="hold"/>
                                        <p:tgtEl>
                                          <p:spTgt spid="7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-0.24062 0.08357 " pathEditMode="relative" rAng="0" ptsTypes="AA">
                                      <p:cBhvr>
                                        <p:cTn id="94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416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1500" fill="hold"/>
                                        <p:tgtEl>
                                          <p:spTgt spid="7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0.15091 0.075 " pathEditMode="relative" rAng="0" ptsTypes="AA">
                                      <p:cBhvr>
                                        <p:cTn id="134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375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1500" fill="hold"/>
                                        <p:tgtEl>
                                          <p:spTgt spid="5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-0.14062 0.06852 " pathEditMode="relative" rAng="0" ptsTypes="AA">
                                      <p:cBhvr>
                                        <p:cTn id="147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3426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9" dur="1500" fill="hold"/>
                                        <p:tgtEl>
                                          <p:spTgt spid="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13554 -0.06921 " pathEditMode="relative" rAng="0" ptsTypes="AA">
                                      <p:cBhvr>
                                        <p:cTn id="160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84" y="-3472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2" dur="15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1483 -0.07917 " pathEditMode="relative" rAng="0" ptsTypes="AA">
                                      <p:cBhvr>
                                        <p:cTn id="173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9" y="-395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5" dur="15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15104 -0.07894 " pathEditMode="relative" rAng="0" ptsTypes="AA">
                                      <p:cBhvr>
                                        <p:cTn id="213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-3958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5" dur="1500" fill="hold"/>
                                        <p:tgtEl>
                                          <p:spTgt spid="7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14192 -0.08426 " pathEditMode="relative" rAng="0" ptsTypes="AA">
                                      <p:cBhvr>
                                        <p:cTn id="226" dur="1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6" y="-4213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8" dur="1500" fill="hold"/>
                                        <p:tgtEl>
                                          <p:spTgt spid="7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022E-16 L 0.14687 0.0794 " pathEditMode="relative" rAng="0" ptsTypes="AA">
                                      <p:cBhvr>
                                        <p:cTn id="239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3958"/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1" dur="15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1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1362 0.08403 " pathEditMode="relative" rAng="0" ptsTypes="AA">
                                      <p:cBhvr>
                                        <p:cTn id="252" dur="1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419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4" dur="1500" fill="hold"/>
                                        <p:tgtEl>
                                          <p:spTgt spid="8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000"/>
                            </p:stCondLst>
                            <p:childTnLst>
                              <p:par>
                                <p:cTn id="26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1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2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5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20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2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2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1"/>
      <p:bldP spid="36" grpId="0"/>
      <p:bldP spid="37" grpId="0"/>
      <p:bldP spid="38" grpId="0"/>
      <p:bldP spid="39" grpId="0"/>
      <p:bldP spid="57" grpId="0"/>
      <p:bldP spid="57" grpId="1"/>
      <p:bldP spid="59" grpId="0"/>
      <p:bldP spid="59" grpId="1"/>
      <p:bldP spid="62" grpId="0"/>
      <p:bldP spid="62" grpId="1"/>
      <p:bldP spid="64" grpId="0"/>
      <p:bldP spid="64" grpId="1"/>
      <p:bldP spid="67" grpId="0"/>
      <p:bldP spid="67" grpId="1"/>
      <p:bldP spid="69" grpId="0"/>
      <p:bldP spid="69" grpId="1"/>
      <p:bldP spid="72" grpId="0"/>
      <p:bldP spid="72" grpId="1"/>
      <p:bldP spid="74" grpId="0"/>
      <p:bldP spid="74" grpId="1"/>
      <p:bldP spid="77" grpId="0"/>
      <p:bldP spid="77" grpId="1"/>
      <p:bldP spid="79" grpId="0"/>
      <p:bldP spid="79" grpId="1"/>
      <p:bldP spid="81" grpId="0"/>
      <p:bldP spid="81" grpId="1"/>
      <p:bldP spid="83" grpId="0"/>
      <p:bldP spid="83" grpId="1"/>
    </p:bldLst>
  </p:timing>
  <p:extLst>
    <p:ext uri="{E180D4A7-C9FB-4DFB-919C-405C955672EB}">
      <p14:showEvtLst xmlns:p14="http://schemas.microsoft.com/office/powerpoint/2010/main">
        <p14:playEvt time="65" objId="2"/>
        <p14:stopEvt time="28969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3630"/>
            <a:ext cx="10018713" cy="1752599"/>
          </a:xfrm>
        </p:spPr>
        <p:txBody>
          <a:bodyPr/>
          <a:lstStyle/>
          <a:p>
            <a:r>
              <a:rPr lang="en-US" dirty="0" smtClean="0"/>
              <a:t>Superstreet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407887"/>
            <a:ext cx="4545015" cy="4383314"/>
          </a:xfrm>
        </p:spPr>
        <p:txBody>
          <a:bodyPr anchor="t"/>
          <a:lstStyle/>
          <a:p>
            <a:r>
              <a:rPr lang="en-US" dirty="0" smtClean="0"/>
              <a:t>MD 3 </a:t>
            </a:r>
            <a:r>
              <a:rPr lang="en-US" dirty="0"/>
              <a:t>&amp; Waugh Chapel Rd., </a:t>
            </a:r>
            <a:r>
              <a:rPr lang="en-US" dirty="0" smtClean="0"/>
              <a:t>Odenton</a:t>
            </a:r>
          </a:p>
          <a:p>
            <a:endParaRPr lang="en-US" dirty="0"/>
          </a:p>
          <a:p>
            <a:r>
              <a:rPr lang="en-US" dirty="0" smtClean="0"/>
              <a:t>Through and left-turn traffic from the minor road need take a U-turn.</a:t>
            </a:r>
          </a:p>
          <a:p>
            <a:endParaRPr lang="en-US" dirty="0"/>
          </a:p>
          <a:p>
            <a:r>
              <a:rPr lang="en-US" dirty="0" smtClean="0"/>
              <a:t>Decreased arterial delay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088" y="1233488"/>
            <a:ext cx="5870059" cy="469475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6024564" y="2247900"/>
            <a:ext cx="1569608" cy="3057525"/>
          </a:xfrm>
          <a:custGeom>
            <a:avLst/>
            <a:gdLst>
              <a:gd name="connsiteX0" fmla="*/ 0 w 1550959"/>
              <a:gd name="connsiteY0" fmla="*/ 3057525 h 3057525"/>
              <a:gd name="connsiteX1" fmla="*/ 1395412 w 1550959"/>
              <a:gd name="connsiteY1" fmla="*/ 1724025 h 3057525"/>
              <a:gd name="connsiteX2" fmla="*/ 1476375 w 1550959"/>
              <a:gd name="connsiteY2" fmla="*/ 1209675 h 3057525"/>
              <a:gd name="connsiteX3" fmla="*/ 1033462 w 1550959"/>
              <a:gd name="connsiteY3" fmla="*/ 838200 h 3057525"/>
              <a:gd name="connsiteX4" fmla="*/ 409575 w 1550959"/>
              <a:gd name="connsiteY4" fmla="*/ 338138 h 3057525"/>
              <a:gd name="connsiteX5" fmla="*/ 14287 w 1550959"/>
              <a:gd name="connsiteY5" fmla="*/ 0 h 3057525"/>
              <a:gd name="connsiteX0" fmla="*/ 0 w 1550959"/>
              <a:gd name="connsiteY0" fmla="*/ 3057525 h 3057525"/>
              <a:gd name="connsiteX1" fmla="*/ 1395412 w 1550959"/>
              <a:gd name="connsiteY1" fmla="*/ 1724025 h 3057525"/>
              <a:gd name="connsiteX2" fmla="*/ 1476375 w 1550959"/>
              <a:gd name="connsiteY2" fmla="*/ 1243012 h 3057525"/>
              <a:gd name="connsiteX3" fmla="*/ 1033462 w 1550959"/>
              <a:gd name="connsiteY3" fmla="*/ 838200 h 3057525"/>
              <a:gd name="connsiteX4" fmla="*/ 409575 w 1550959"/>
              <a:gd name="connsiteY4" fmla="*/ 338138 h 3057525"/>
              <a:gd name="connsiteX5" fmla="*/ 14287 w 1550959"/>
              <a:gd name="connsiteY5" fmla="*/ 0 h 3057525"/>
              <a:gd name="connsiteX0" fmla="*/ 0 w 1559559"/>
              <a:gd name="connsiteY0" fmla="*/ 3057525 h 3057525"/>
              <a:gd name="connsiteX1" fmla="*/ 1409700 w 1559559"/>
              <a:gd name="connsiteY1" fmla="*/ 1743075 h 3057525"/>
              <a:gd name="connsiteX2" fmla="*/ 1476375 w 1559559"/>
              <a:gd name="connsiteY2" fmla="*/ 1243012 h 3057525"/>
              <a:gd name="connsiteX3" fmla="*/ 1033462 w 1559559"/>
              <a:gd name="connsiteY3" fmla="*/ 838200 h 3057525"/>
              <a:gd name="connsiteX4" fmla="*/ 409575 w 1559559"/>
              <a:gd name="connsiteY4" fmla="*/ 338138 h 3057525"/>
              <a:gd name="connsiteX5" fmla="*/ 14287 w 1559559"/>
              <a:gd name="connsiteY5" fmla="*/ 0 h 3057525"/>
              <a:gd name="connsiteX0" fmla="*/ 0 w 1569608"/>
              <a:gd name="connsiteY0" fmla="*/ 3057525 h 3057525"/>
              <a:gd name="connsiteX1" fmla="*/ 1409700 w 1569608"/>
              <a:gd name="connsiteY1" fmla="*/ 1743075 h 3057525"/>
              <a:gd name="connsiteX2" fmla="*/ 1495425 w 1569608"/>
              <a:gd name="connsiteY2" fmla="*/ 1276350 h 3057525"/>
              <a:gd name="connsiteX3" fmla="*/ 1033462 w 1569608"/>
              <a:gd name="connsiteY3" fmla="*/ 838200 h 3057525"/>
              <a:gd name="connsiteX4" fmla="*/ 409575 w 1569608"/>
              <a:gd name="connsiteY4" fmla="*/ 338138 h 3057525"/>
              <a:gd name="connsiteX5" fmla="*/ 14287 w 1569608"/>
              <a:gd name="connsiteY5" fmla="*/ 0 h 305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9608" h="3057525">
                <a:moveTo>
                  <a:pt x="0" y="3057525"/>
                </a:moveTo>
                <a:cubicBezTo>
                  <a:pt x="574675" y="2544762"/>
                  <a:pt x="1160463" y="2039937"/>
                  <a:pt x="1409700" y="1743075"/>
                </a:cubicBezTo>
                <a:cubicBezTo>
                  <a:pt x="1658937" y="1446213"/>
                  <a:pt x="1558131" y="1427163"/>
                  <a:pt x="1495425" y="1276350"/>
                </a:cubicBezTo>
                <a:cubicBezTo>
                  <a:pt x="1432719" y="1125538"/>
                  <a:pt x="1214437" y="994569"/>
                  <a:pt x="1033462" y="838200"/>
                </a:cubicBezTo>
                <a:cubicBezTo>
                  <a:pt x="852487" y="681831"/>
                  <a:pt x="579437" y="477838"/>
                  <a:pt x="409575" y="338138"/>
                </a:cubicBezTo>
                <a:cubicBezTo>
                  <a:pt x="239713" y="198438"/>
                  <a:pt x="127000" y="99219"/>
                  <a:pt x="14287" y="0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038850" y="1243013"/>
            <a:ext cx="4319588" cy="2148788"/>
          </a:xfrm>
          <a:custGeom>
            <a:avLst/>
            <a:gdLst>
              <a:gd name="connsiteX0" fmla="*/ 4319588 w 4319588"/>
              <a:gd name="connsiteY0" fmla="*/ 0 h 2148788"/>
              <a:gd name="connsiteX1" fmla="*/ 3238500 w 4319588"/>
              <a:gd name="connsiteY1" fmla="*/ 1009650 h 2148788"/>
              <a:gd name="connsiteX2" fmla="*/ 2724150 w 4319588"/>
              <a:gd name="connsiteY2" fmla="*/ 1471612 h 2148788"/>
              <a:gd name="connsiteX3" fmla="*/ 2109788 w 4319588"/>
              <a:gd name="connsiteY3" fmla="*/ 2047875 h 2148788"/>
              <a:gd name="connsiteX4" fmla="*/ 1981200 w 4319588"/>
              <a:gd name="connsiteY4" fmla="*/ 2128837 h 2148788"/>
              <a:gd name="connsiteX5" fmla="*/ 1890713 w 4319588"/>
              <a:gd name="connsiteY5" fmla="*/ 2138362 h 2148788"/>
              <a:gd name="connsiteX6" fmla="*/ 1728788 w 4319588"/>
              <a:gd name="connsiteY6" fmla="*/ 2000250 h 2148788"/>
              <a:gd name="connsiteX7" fmla="*/ 1328738 w 4319588"/>
              <a:gd name="connsiteY7" fmla="*/ 1643062 h 2148788"/>
              <a:gd name="connsiteX8" fmla="*/ 0 w 4319588"/>
              <a:gd name="connsiteY8" fmla="*/ 528637 h 214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9588" h="2148788">
                <a:moveTo>
                  <a:pt x="4319588" y="0"/>
                </a:moveTo>
                <a:lnTo>
                  <a:pt x="3238500" y="1009650"/>
                </a:lnTo>
                <a:cubicBezTo>
                  <a:pt x="2972594" y="1254919"/>
                  <a:pt x="2912269" y="1298575"/>
                  <a:pt x="2724150" y="1471612"/>
                </a:cubicBezTo>
                <a:cubicBezTo>
                  <a:pt x="2536031" y="1644650"/>
                  <a:pt x="2233613" y="1938338"/>
                  <a:pt x="2109788" y="2047875"/>
                </a:cubicBezTo>
                <a:cubicBezTo>
                  <a:pt x="1985963" y="2157412"/>
                  <a:pt x="2017713" y="2113756"/>
                  <a:pt x="1981200" y="2128837"/>
                </a:cubicBezTo>
                <a:cubicBezTo>
                  <a:pt x="1944687" y="2143918"/>
                  <a:pt x="1932782" y="2159793"/>
                  <a:pt x="1890713" y="2138362"/>
                </a:cubicBezTo>
                <a:cubicBezTo>
                  <a:pt x="1848644" y="2116931"/>
                  <a:pt x="1822451" y="2082800"/>
                  <a:pt x="1728788" y="2000250"/>
                </a:cubicBezTo>
                <a:cubicBezTo>
                  <a:pt x="1635125" y="1917700"/>
                  <a:pt x="1616869" y="1888331"/>
                  <a:pt x="1328738" y="1643062"/>
                </a:cubicBezTo>
                <a:cubicBezTo>
                  <a:pt x="1040607" y="1397793"/>
                  <a:pt x="520303" y="963215"/>
                  <a:pt x="0" y="528637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034088" y="4652963"/>
            <a:ext cx="990600" cy="938212"/>
          </a:xfrm>
          <a:custGeom>
            <a:avLst/>
            <a:gdLst>
              <a:gd name="connsiteX0" fmla="*/ 0 w 990600"/>
              <a:gd name="connsiteY0" fmla="*/ 938212 h 938212"/>
              <a:gd name="connsiteX1" fmla="*/ 585787 w 990600"/>
              <a:gd name="connsiteY1" fmla="*/ 376237 h 938212"/>
              <a:gd name="connsiteX2" fmla="*/ 990600 w 990600"/>
              <a:gd name="connsiteY2" fmla="*/ 0 h 93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0600" h="938212">
                <a:moveTo>
                  <a:pt x="0" y="938212"/>
                </a:moveTo>
                <a:lnTo>
                  <a:pt x="585787" y="376237"/>
                </a:lnTo>
                <a:cubicBezTo>
                  <a:pt x="750887" y="219868"/>
                  <a:pt x="870743" y="109934"/>
                  <a:pt x="990600" y="0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290222" y="5291138"/>
            <a:ext cx="272503" cy="490537"/>
          </a:xfrm>
          <a:custGeom>
            <a:avLst/>
            <a:gdLst>
              <a:gd name="connsiteX0" fmla="*/ 62953 w 272503"/>
              <a:gd name="connsiteY0" fmla="*/ 0 h 490537"/>
              <a:gd name="connsiteX1" fmla="*/ 15328 w 272503"/>
              <a:gd name="connsiteY1" fmla="*/ 119062 h 490537"/>
              <a:gd name="connsiteX2" fmla="*/ 1041 w 272503"/>
              <a:gd name="connsiteY2" fmla="*/ 233362 h 490537"/>
              <a:gd name="connsiteX3" fmla="*/ 39141 w 272503"/>
              <a:gd name="connsiteY3" fmla="*/ 328612 h 490537"/>
              <a:gd name="connsiteX4" fmla="*/ 96291 w 272503"/>
              <a:gd name="connsiteY4" fmla="*/ 400050 h 490537"/>
              <a:gd name="connsiteX5" fmla="*/ 167728 w 272503"/>
              <a:gd name="connsiteY5" fmla="*/ 452437 h 490537"/>
              <a:gd name="connsiteX6" fmla="*/ 272503 w 272503"/>
              <a:gd name="connsiteY6" fmla="*/ 490537 h 490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503" h="490537">
                <a:moveTo>
                  <a:pt x="62953" y="0"/>
                </a:moveTo>
                <a:cubicBezTo>
                  <a:pt x="44300" y="40084"/>
                  <a:pt x="25647" y="80168"/>
                  <a:pt x="15328" y="119062"/>
                </a:cubicBezTo>
                <a:cubicBezTo>
                  <a:pt x="5009" y="157956"/>
                  <a:pt x="-2928" y="198437"/>
                  <a:pt x="1041" y="233362"/>
                </a:cubicBezTo>
                <a:cubicBezTo>
                  <a:pt x="5010" y="268287"/>
                  <a:pt x="23266" y="300831"/>
                  <a:pt x="39141" y="328612"/>
                </a:cubicBezTo>
                <a:cubicBezTo>
                  <a:pt x="55016" y="356393"/>
                  <a:pt x="74860" y="379413"/>
                  <a:pt x="96291" y="400050"/>
                </a:cubicBezTo>
                <a:cubicBezTo>
                  <a:pt x="117722" y="420688"/>
                  <a:pt x="138360" y="437356"/>
                  <a:pt x="167728" y="452437"/>
                </a:cubicBezTo>
                <a:cubicBezTo>
                  <a:pt x="197096" y="467518"/>
                  <a:pt x="234799" y="479027"/>
                  <a:pt x="272503" y="490537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400800" y="5781675"/>
            <a:ext cx="152400" cy="133350"/>
          </a:xfrm>
          <a:custGeom>
            <a:avLst/>
            <a:gdLst>
              <a:gd name="connsiteX0" fmla="*/ 0 w 152400"/>
              <a:gd name="connsiteY0" fmla="*/ 133350 h 133350"/>
              <a:gd name="connsiteX1" fmla="*/ 152400 w 152400"/>
              <a:gd name="connsiteY1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2400" h="133350">
                <a:moveTo>
                  <a:pt x="0" y="133350"/>
                </a:moveTo>
                <a:lnTo>
                  <a:pt x="152400" y="0"/>
                </a:ln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058025" y="3676650"/>
            <a:ext cx="1105629" cy="1657350"/>
          </a:xfrm>
          <a:custGeom>
            <a:avLst/>
            <a:gdLst>
              <a:gd name="connsiteX0" fmla="*/ 1033463 w 1105629"/>
              <a:gd name="connsiteY0" fmla="*/ 0 h 1657350"/>
              <a:gd name="connsiteX1" fmla="*/ 1076325 w 1105629"/>
              <a:gd name="connsiteY1" fmla="*/ 128588 h 1657350"/>
              <a:gd name="connsiteX2" fmla="*/ 1095375 w 1105629"/>
              <a:gd name="connsiteY2" fmla="*/ 242888 h 1657350"/>
              <a:gd name="connsiteX3" fmla="*/ 1104900 w 1105629"/>
              <a:gd name="connsiteY3" fmla="*/ 342900 h 1657350"/>
              <a:gd name="connsiteX4" fmla="*/ 1076325 w 1105629"/>
              <a:gd name="connsiteY4" fmla="*/ 533400 h 1657350"/>
              <a:gd name="connsiteX5" fmla="*/ 971550 w 1105629"/>
              <a:gd name="connsiteY5" fmla="*/ 752475 h 1657350"/>
              <a:gd name="connsiteX6" fmla="*/ 747713 w 1105629"/>
              <a:gd name="connsiteY6" fmla="*/ 1004888 h 1657350"/>
              <a:gd name="connsiteX7" fmla="*/ 0 w 1105629"/>
              <a:gd name="connsiteY7" fmla="*/ 1657350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5629" h="1657350">
                <a:moveTo>
                  <a:pt x="1033463" y="0"/>
                </a:moveTo>
                <a:cubicBezTo>
                  <a:pt x="1049734" y="44053"/>
                  <a:pt x="1066006" y="88107"/>
                  <a:pt x="1076325" y="128588"/>
                </a:cubicBezTo>
                <a:cubicBezTo>
                  <a:pt x="1086644" y="169069"/>
                  <a:pt x="1090613" y="207169"/>
                  <a:pt x="1095375" y="242888"/>
                </a:cubicBezTo>
                <a:cubicBezTo>
                  <a:pt x="1100137" y="278607"/>
                  <a:pt x="1108075" y="294481"/>
                  <a:pt x="1104900" y="342900"/>
                </a:cubicBezTo>
                <a:cubicBezTo>
                  <a:pt x="1101725" y="391319"/>
                  <a:pt x="1098550" y="465138"/>
                  <a:pt x="1076325" y="533400"/>
                </a:cubicBezTo>
                <a:cubicBezTo>
                  <a:pt x="1054100" y="601662"/>
                  <a:pt x="1026319" y="673894"/>
                  <a:pt x="971550" y="752475"/>
                </a:cubicBezTo>
                <a:cubicBezTo>
                  <a:pt x="916781" y="831056"/>
                  <a:pt x="909638" y="854076"/>
                  <a:pt x="747713" y="1004888"/>
                </a:cubicBezTo>
                <a:cubicBezTo>
                  <a:pt x="585788" y="1155700"/>
                  <a:pt x="292894" y="1406525"/>
                  <a:pt x="0" y="1657350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672263" y="3776663"/>
            <a:ext cx="1330151" cy="1804932"/>
          </a:xfrm>
          <a:custGeom>
            <a:avLst/>
            <a:gdLst>
              <a:gd name="connsiteX0" fmla="*/ 1285875 w 1330151"/>
              <a:gd name="connsiteY0" fmla="*/ 0 h 1804932"/>
              <a:gd name="connsiteX1" fmla="*/ 1328737 w 1330151"/>
              <a:gd name="connsiteY1" fmla="*/ 166687 h 1804932"/>
              <a:gd name="connsiteX2" fmla="*/ 1304925 w 1330151"/>
              <a:gd name="connsiteY2" fmla="*/ 390525 h 1804932"/>
              <a:gd name="connsiteX3" fmla="*/ 1166812 w 1330151"/>
              <a:gd name="connsiteY3" fmla="*/ 657225 h 1804932"/>
              <a:gd name="connsiteX4" fmla="*/ 928687 w 1330151"/>
              <a:gd name="connsiteY4" fmla="*/ 866775 h 1804932"/>
              <a:gd name="connsiteX5" fmla="*/ 557212 w 1330151"/>
              <a:gd name="connsiteY5" fmla="*/ 1200150 h 1804932"/>
              <a:gd name="connsiteX6" fmla="*/ 242887 w 1330151"/>
              <a:gd name="connsiteY6" fmla="*/ 1471612 h 1804932"/>
              <a:gd name="connsiteX7" fmla="*/ 161925 w 1330151"/>
              <a:gd name="connsiteY7" fmla="*/ 1547812 h 1804932"/>
              <a:gd name="connsiteX8" fmla="*/ 104775 w 1330151"/>
              <a:gd name="connsiteY8" fmla="*/ 1647825 h 1804932"/>
              <a:gd name="connsiteX9" fmla="*/ 28575 w 1330151"/>
              <a:gd name="connsiteY9" fmla="*/ 1785937 h 1804932"/>
              <a:gd name="connsiteX10" fmla="*/ 0 w 1330151"/>
              <a:gd name="connsiteY10" fmla="*/ 1800225 h 180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30151" h="1804932">
                <a:moveTo>
                  <a:pt x="1285875" y="0"/>
                </a:moveTo>
                <a:cubicBezTo>
                  <a:pt x="1305718" y="50800"/>
                  <a:pt x="1325562" y="101600"/>
                  <a:pt x="1328737" y="166687"/>
                </a:cubicBezTo>
                <a:cubicBezTo>
                  <a:pt x="1331912" y="231775"/>
                  <a:pt x="1331912" y="308769"/>
                  <a:pt x="1304925" y="390525"/>
                </a:cubicBezTo>
                <a:cubicBezTo>
                  <a:pt x="1277938" y="472281"/>
                  <a:pt x="1229518" y="577850"/>
                  <a:pt x="1166812" y="657225"/>
                </a:cubicBezTo>
                <a:cubicBezTo>
                  <a:pt x="1104106" y="736600"/>
                  <a:pt x="928687" y="866775"/>
                  <a:pt x="928687" y="866775"/>
                </a:cubicBezTo>
                <a:lnTo>
                  <a:pt x="557212" y="1200150"/>
                </a:lnTo>
                <a:cubicBezTo>
                  <a:pt x="442912" y="1300956"/>
                  <a:pt x="308768" y="1413668"/>
                  <a:pt x="242887" y="1471612"/>
                </a:cubicBezTo>
                <a:cubicBezTo>
                  <a:pt x="177006" y="1529556"/>
                  <a:pt x="184944" y="1518443"/>
                  <a:pt x="161925" y="1547812"/>
                </a:cubicBezTo>
                <a:cubicBezTo>
                  <a:pt x="138906" y="1577181"/>
                  <a:pt x="127000" y="1608138"/>
                  <a:pt x="104775" y="1647825"/>
                </a:cubicBezTo>
                <a:cubicBezTo>
                  <a:pt x="82550" y="1687512"/>
                  <a:pt x="46038" y="1760537"/>
                  <a:pt x="28575" y="1785937"/>
                </a:cubicBezTo>
                <a:cubicBezTo>
                  <a:pt x="11112" y="1811337"/>
                  <a:pt x="5556" y="1805781"/>
                  <a:pt x="0" y="1800225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7777163" y="3619500"/>
            <a:ext cx="100012" cy="95250"/>
          </a:xfrm>
          <a:custGeom>
            <a:avLst/>
            <a:gdLst>
              <a:gd name="connsiteX0" fmla="*/ 0 w 100012"/>
              <a:gd name="connsiteY0" fmla="*/ 95250 h 95250"/>
              <a:gd name="connsiteX1" fmla="*/ 100012 w 100012"/>
              <a:gd name="connsiteY1" fmla="*/ 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12" h="95250">
                <a:moveTo>
                  <a:pt x="0" y="95250"/>
                </a:moveTo>
                <a:lnTo>
                  <a:pt x="100012" y="0"/>
                </a:ln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6044413" y="1937179"/>
            <a:ext cx="1828000" cy="1687084"/>
          </a:xfrm>
          <a:custGeom>
            <a:avLst/>
            <a:gdLst>
              <a:gd name="connsiteX0" fmla="*/ 1828000 w 1828000"/>
              <a:gd name="connsiteY0" fmla="*/ 1687084 h 1687084"/>
              <a:gd name="connsiteX1" fmla="*/ 1732750 w 1828000"/>
              <a:gd name="connsiteY1" fmla="*/ 1548971 h 1687084"/>
              <a:gd name="connsiteX2" fmla="*/ 1437475 w 1828000"/>
              <a:gd name="connsiteY2" fmla="*/ 1263221 h 1687084"/>
              <a:gd name="connsiteX3" fmla="*/ 223037 w 1828000"/>
              <a:gd name="connsiteY3" fmla="*/ 182134 h 1687084"/>
              <a:gd name="connsiteX4" fmla="*/ 3962 w 1828000"/>
              <a:gd name="connsiteY4" fmla="*/ 10684 h 1687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000" h="1687084">
                <a:moveTo>
                  <a:pt x="1828000" y="1687084"/>
                </a:moveTo>
                <a:cubicBezTo>
                  <a:pt x="1812918" y="1653349"/>
                  <a:pt x="1797837" y="1619615"/>
                  <a:pt x="1732750" y="1548971"/>
                </a:cubicBezTo>
                <a:cubicBezTo>
                  <a:pt x="1667663" y="1478327"/>
                  <a:pt x="1689094" y="1491027"/>
                  <a:pt x="1437475" y="1263221"/>
                </a:cubicBezTo>
                <a:cubicBezTo>
                  <a:pt x="1185856" y="1035415"/>
                  <a:pt x="461956" y="390890"/>
                  <a:pt x="223037" y="182134"/>
                </a:cubicBezTo>
                <a:cubicBezTo>
                  <a:pt x="-15882" y="-26622"/>
                  <a:pt x="-5960" y="-7969"/>
                  <a:pt x="3962" y="10684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6043613" y="2052638"/>
            <a:ext cx="1738312" cy="1662112"/>
          </a:xfrm>
          <a:custGeom>
            <a:avLst/>
            <a:gdLst>
              <a:gd name="connsiteX0" fmla="*/ 1738312 w 1738312"/>
              <a:gd name="connsiteY0" fmla="*/ 1662112 h 1662112"/>
              <a:gd name="connsiteX1" fmla="*/ 1724025 w 1738312"/>
              <a:gd name="connsiteY1" fmla="*/ 1547812 h 1662112"/>
              <a:gd name="connsiteX2" fmla="*/ 1671637 w 1738312"/>
              <a:gd name="connsiteY2" fmla="*/ 1443037 h 1662112"/>
              <a:gd name="connsiteX3" fmla="*/ 1600200 w 1738312"/>
              <a:gd name="connsiteY3" fmla="*/ 1338262 h 1662112"/>
              <a:gd name="connsiteX4" fmla="*/ 1395412 w 1738312"/>
              <a:gd name="connsiteY4" fmla="*/ 1143000 h 1662112"/>
              <a:gd name="connsiteX5" fmla="*/ 0 w 1738312"/>
              <a:gd name="connsiteY5" fmla="*/ 0 h 166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8312" h="1662112">
                <a:moveTo>
                  <a:pt x="1738312" y="1662112"/>
                </a:moveTo>
                <a:cubicBezTo>
                  <a:pt x="1736724" y="1623218"/>
                  <a:pt x="1735137" y="1584324"/>
                  <a:pt x="1724025" y="1547812"/>
                </a:cubicBezTo>
                <a:cubicBezTo>
                  <a:pt x="1712913" y="1511300"/>
                  <a:pt x="1692275" y="1477962"/>
                  <a:pt x="1671637" y="1443037"/>
                </a:cubicBezTo>
                <a:cubicBezTo>
                  <a:pt x="1650999" y="1408112"/>
                  <a:pt x="1646237" y="1388268"/>
                  <a:pt x="1600200" y="1338262"/>
                </a:cubicBezTo>
                <a:cubicBezTo>
                  <a:pt x="1554163" y="1288256"/>
                  <a:pt x="1662112" y="1366044"/>
                  <a:pt x="1395412" y="1143000"/>
                </a:cubicBezTo>
                <a:cubicBezTo>
                  <a:pt x="1128712" y="919956"/>
                  <a:pt x="564356" y="459978"/>
                  <a:pt x="0" y="0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6443663" y="3771900"/>
            <a:ext cx="1509712" cy="1566863"/>
          </a:xfrm>
          <a:custGeom>
            <a:avLst/>
            <a:gdLst>
              <a:gd name="connsiteX0" fmla="*/ 1509712 w 1509712"/>
              <a:gd name="connsiteY0" fmla="*/ 0 h 1566863"/>
              <a:gd name="connsiteX1" fmla="*/ 1371600 w 1509712"/>
              <a:gd name="connsiteY1" fmla="*/ 138113 h 1566863"/>
              <a:gd name="connsiteX2" fmla="*/ 1314450 w 1509712"/>
              <a:gd name="connsiteY2" fmla="*/ 190500 h 1566863"/>
              <a:gd name="connsiteX3" fmla="*/ 1285875 w 1509712"/>
              <a:gd name="connsiteY3" fmla="*/ 271463 h 1566863"/>
              <a:gd name="connsiteX4" fmla="*/ 1243012 w 1509712"/>
              <a:gd name="connsiteY4" fmla="*/ 376238 h 1566863"/>
              <a:gd name="connsiteX5" fmla="*/ 1171575 w 1509712"/>
              <a:gd name="connsiteY5" fmla="*/ 471488 h 1566863"/>
              <a:gd name="connsiteX6" fmla="*/ 638175 w 1509712"/>
              <a:gd name="connsiteY6" fmla="*/ 976313 h 1566863"/>
              <a:gd name="connsiteX7" fmla="*/ 0 w 1509712"/>
              <a:gd name="connsiteY7" fmla="*/ 1566863 h 156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9712" h="1566863">
                <a:moveTo>
                  <a:pt x="1509712" y="0"/>
                </a:moveTo>
                <a:lnTo>
                  <a:pt x="1371600" y="138113"/>
                </a:lnTo>
                <a:cubicBezTo>
                  <a:pt x="1339057" y="169863"/>
                  <a:pt x="1328738" y="168275"/>
                  <a:pt x="1314450" y="190500"/>
                </a:cubicBezTo>
                <a:cubicBezTo>
                  <a:pt x="1300162" y="212725"/>
                  <a:pt x="1297781" y="240507"/>
                  <a:pt x="1285875" y="271463"/>
                </a:cubicBezTo>
                <a:cubicBezTo>
                  <a:pt x="1273969" y="302419"/>
                  <a:pt x="1262062" y="342901"/>
                  <a:pt x="1243012" y="376238"/>
                </a:cubicBezTo>
                <a:cubicBezTo>
                  <a:pt x="1223962" y="409576"/>
                  <a:pt x="1272381" y="371476"/>
                  <a:pt x="1171575" y="471488"/>
                </a:cubicBezTo>
                <a:cubicBezTo>
                  <a:pt x="1070769" y="571500"/>
                  <a:pt x="638175" y="976313"/>
                  <a:pt x="638175" y="976313"/>
                </a:cubicBezTo>
                <a:lnTo>
                  <a:pt x="0" y="1566863"/>
                </a:ln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424569" y="5348288"/>
            <a:ext cx="257219" cy="262423"/>
          </a:xfrm>
          <a:custGeom>
            <a:avLst/>
            <a:gdLst>
              <a:gd name="connsiteX0" fmla="*/ 19094 w 257219"/>
              <a:gd name="connsiteY0" fmla="*/ 0 h 262423"/>
              <a:gd name="connsiteX1" fmla="*/ 44 w 257219"/>
              <a:gd name="connsiteY1" fmla="*/ 71437 h 262423"/>
              <a:gd name="connsiteX2" fmla="*/ 23856 w 257219"/>
              <a:gd name="connsiteY2" fmla="*/ 171450 h 262423"/>
              <a:gd name="connsiteX3" fmla="*/ 90531 w 257219"/>
              <a:gd name="connsiteY3" fmla="*/ 242887 h 262423"/>
              <a:gd name="connsiteX4" fmla="*/ 190544 w 257219"/>
              <a:gd name="connsiteY4" fmla="*/ 261937 h 262423"/>
              <a:gd name="connsiteX5" fmla="*/ 257219 w 257219"/>
              <a:gd name="connsiteY5" fmla="*/ 228600 h 262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7219" h="262423">
                <a:moveTo>
                  <a:pt x="19094" y="0"/>
                </a:moveTo>
                <a:cubicBezTo>
                  <a:pt x="9172" y="21431"/>
                  <a:pt x="-750" y="42862"/>
                  <a:pt x="44" y="71437"/>
                </a:cubicBezTo>
                <a:cubicBezTo>
                  <a:pt x="838" y="100012"/>
                  <a:pt x="8775" y="142875"/>
                  <a:pt x="23856" y="171450"/>
                </a:cubicBezTo>
                <a:cubicBezTo>
                  <a:pt x="38937" y="200025"/>
                  <a:pt x="62750" y="227806"/>
                  <a:pt x="90531" y="242887"/>
                </a:cubicBezTo>
                <a:cubicBezTo>
                  <a:pt x="118312" y="257968"/>
                  <a:pt x="162763" y="264318"/>
                  <a:pt x="190544" y="261937"/>
                </a:cubicBezTo>
                <a:cubicBezTo>
                  <a:pt x="218325" y="259556"/>
                  <a:pt x="237772" y="244078"/>
                  <a:pt x="257219" y="228600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8096250" y="2352675"/>
            <a:ext cx="1357313" cy="1323975"/>
          </a:xfrm>
          <a:custGeom>
            <a:avLst/>
            <a:gdLst>
              <a:gd name="connsiteX0" fmla="*/ 0 w 1357313"/>
              <a:gd name="connsiteY0" fmla="*/ 1323975 h 1323975"/>
              <a:gd name="connsiteX1" fmla="*/ 1357313 w 1357313"/>
              <a:gd name="connsiteY1" fmla="*/ 0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57313" h="1323975">
                <a:moveTo>
                  <a:pt x="0" y="1323975"/>
                </a:moveTo>
                <a:lnTo>
                  <a:pt x="1357313" y="0"/>
                </a:ln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7910513" y="4086225"/>
            <a:ext cx="528637" cy="495300"/>
          </a:xfrm>
          <a:custGeom>
            <a:avLst/>
            <a:gdLst>
              <a:gd name="connsiteX0" fmla="*/ 528637 w 528637"/>
              <a:gd name="connsiteY0" fmla="*/ 0 h 495300"/>
              <a:gd name="connsiteX1" fmla="*/ 0 w 528637"/>
              <a:gd name="connsiteY1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8637" h="495300">
                <a:moveTo>
                  <a:pt x="528637" y="0"/>
                </a:moveTo>
                <a:lnTo>
                  <a:pt x="0" y="495300"/>
                </a:ln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8373960" y="3171825"/>
            <a:ext cx="241403" cy="914400"/>
          </a:xfrm>
          <a:custGeom>
            <a:avLst/>
            <a:gdLst>
              <a:gd name="connsiteX0" fmla="*/ 65190 w 241403"/>
              <a:gd name="connsiteY0" fmla="*/ 914400 h 914400"/>
              <a:gd name="connsiteX1" fmla="*/ 27090 w 241403"/>
              <a:gd name="connsiteY1" fmla="*/ 814388 h 914400"/>
              <a:gd name="connsiteX2" fmla="*/ 3278 w 241403"/>
              <a:gd name="connsiteY2" fmla="*/ 647700 h 914400"/>
              <a:gd name="connsiteX3" fmla="*/ 8040 w 241403"/>
              <a:gd name="connsiteY3" fmla="*/ 423863 h 914400"/>
              <a:gd name="connsiteX4" fmla="*/ 74715 w 241403"/>
              <a:gd name="connsiteY4" fmla="*/ 242888 h 914400"/>
              <a:gd name="connsiteX5" fmla="*/ 165203 w 241403"/>
              <a:gd name="connsiteY5" fmla="*/ 80963 h 914400"/>
              <a:gd name="connsiteX6" fmla="*/ 241403 w 241403"/>
              <a:gd name="connsiteY6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403" h="914400">
                <a:moveTo>
                  <a:pt x="65190" y="914400"/>
                </a:moveTo>
                <a:cubicBezTo>
                  <a:pt x="51299" y="886619"/>
                  <a:pt x="37409" y="858838"/>
                  <a:pt x="27090" y="814388"/>
                </a:cubicBezTo>
                <a:cubicBezTo>
                  <a:pt x="16771" y="769938"/>
                  <a:pt x="6453" y="712787"/>
                  <a:pt x="3278" y="647700"/>
                </a:cubicBezTo>
                <a:cubicBezTo>
                  <a:pt x="103" y="582612"/>
                  <a:pt x="-3866" y="491332"/>
                  <a:pt x="8040" y="423863"/>
                </a:cubicBezTo>
                <a:cubicBezTo>
                  <a:pt x="19946" y="356394"/>
                  <a:pt x="48521" y="300038"/>
                  <a:pt x="74715" y="242888"/>
                </a:cubicBezTo>
                <a:cubicBezTo>
                  <a:pt x="100909" y="185738"/>
                  <a:pt x="137422" y="121444"/>
                  <a:pt x="165203" y="80963"/>
                </a:cubicBezTo>
                <a:cubicBezTo>
                  <a:pt x="192984" y="40482"/>
                  <a:pt x="217193" y="20241"/>
                  <a:pt x="241403" y="0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8493703" y="1403350"/>
            <a:ext cx="2059997" cy="2565400"/>
          </a:xfrm>
          <a:custGeom>
            <a:avLst/>
            <a:gdLst>
              <a:gd name="connsiteX0" fmla="*/ 2059997 w 2059997"/>
              <a:gd name="connsiteY0" fmla="*/ 0 h 2565400"/>
              <a:gd name="connsiteX1" fmla="*/ 1361497 w 2059997"/>
              <a:gd name="connsiteY1" fmla="*/ 660400 h 2565400"/>
              <a:gd name="connsiteX2" fmla="*/ 1228147 w 2059997"/>
              <a:gd name="connsiteY2" fmla="*/ 800100 h 2565400"/>
              <a:gd name="connsiteX3" fmla="*/ 1113847 w 2059997"/>
              <a:gd name="connsiteY3" fmla="*/ 946150 h 2565400"/>
              <a:gd name="connsiteX4" fmla="*/ 974147 w 2059997"/>
              <a:gd name="connsiteY4" fmla="*/ 1085850 h 2565400"/>
              <a:gd name="connsiteX5" fmla="*/ 383597 w 2059997"/>
              <a:gd name="connsiteY5" fmla="*/ 1657350 h 2565400"/>
              <a:gd name="connsiteX6" fmla="*/ 186747 w 2059997"/>
              <a:gd name="connsiteY6" fmla="*/ 1835150 h 2565400"/>
              <a:gd name="connsiteX7" fmla="*/ 110547 w 2059997"/>
              <a:gd name="connsiteY7" fmla="*/ 1949450 h 2565400"/>
              <a:gd name="connsiteX8" fmla="*/ 15297 w 2059997"/>
              <a:gd name="connsiteY8" fmla="*/ 2127250 h 2565400"/>
              <a:gd name="connsiteX9" fmla="*/ 2597 w 2059997"/>
              <a:gd name="connsiteY9" fmla="*/ 2336800 h 2565400"/>
              <a:gd name="connsiteX10" fmla="*/ 40697 w 2059997"/>
              <a:gd name="connsiteY10" fmla="*/ 2489200 h 2565400"/>
              <a:gd name="connsiteX11" fmla="*/ 72447 w 2059997"/>
              <a:gd name="connsiteY11" fmla="*/ 2565400 h 256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59997" h="2565400">
                <a:moveTo>
                  <a:pt x="2059997" y="0"/>
                </a:moveTo>
                <a:lnTo>
                  <a:pt x="1361497" y="660400"/>
                </a:lnTo>
                <a:cubicBezTo>
                  <a:pt x="1222855" y="793750"/>
                  <a:pt x="1269422" y="752475"/>
                  <a:pt x="1228147" y="800100"/>
                </a:cubicBezTo>
                <a:cubicBezTo>
                  <a:pt x="1186872" y="847725"/>
                  <a:pt x="1156180" y="898525"/>
                  <a:pt x="1113847" y="946150"/>
                </a:cubicBezTo>
                <a:cubicBezTo>
                  <a:pt x="1071514" y="993775"/>
                  <a:pt x="974147" y="1085850"/>
                  <a:pt x="974147" y="1085850"/>
                </a:cubicBezTo>
                <a:lnTo>
                  <a:pt x="383597" y="1657350"/>
                </a:lnTo>
                <a:cubicBezTo>
                  <a:pt x="252364" y="1782233"/>
                  <a:pt x="232255" y="1786467"/>
                  <a:pt x="186747" y="1835150"/>
                </a:cubicBezTo>
                <a:cubicBezTo>
                  <a:pt x="141239" y="1883833"/>
                  <a:pt x="139122" y="1900767"/>
                  <a:pt x="110547" y="1949450"/>
                </a:cubicBezTo>
                <a:cubicBezTo>
                  <a:pt x="81972" y="1998133"/>
                  <a:pt x="33289" y="2062692"/>
                  <a:pt x="15297" y="2127250"/>
                </a:cubicBezTo>
                <a:cubicBezTo>
                  <a:pt x="-2695" y="2191808"/>
                  <a:pt x="-1636" y="2276475"/>
                  <a:pt x="2597" y="2336800"/>
                </a:cubicBezTo>
                <a:cubicBezTo>
                  <a:pt x="6830" y="2397125"/>
                  <a:pt x="29055" y="2451100"/>
                  <a:pt x="40697" y="2489200"/>
                </a:cubicBezTo>
                <a:cubicBezTo>
                  <a:pt x="52339" y="2527300"/>
                  <a:pt x="62393" y="2546350"/>
                  <a:pt x="72447" y="2565400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8572501" y="1402619"/>
            <a:ext cx="2227013" cy="2559782"/>
          </a:xfrm>
          <a:custGeom>
            <a:avLst/>
            <a:gdLst>
              <a:gd name="connsiteX0" fmla="*/ 0 w 2229683"/>
              <a:gd name="connsiteY0" fmla="*/ 2560249 h 2560249"/>
              <a:gd name="connsiteX1" fmla="*/ 101600 w 2229683"/>
              <a:gd name="connsiteY1" fmla="*/ 2471349 h 2560249"/>
              <a:gd name="connsiteX2" fmla="*/ 146050 w 2229683"/>
              <a:gd name="connsiteY2" fmla="*/ 2376099 h 2560249"/>
              <a:gd name="connsiteX3" fmla="*/ 222250 w 2229683"/>
              <a:gd name="connsiteY3" fmla="*/ 2249099 h 2560249"/>
              <a:gd name="connsiteX4" fmla="*/ 298450 w 2229683"/>
              <a:gd name="connsiteY4" fmla="*/ 2153849 h 2560249"/>
              <a:gd name="connsiteX5" fmla="*/ 914400 w 2229683"/>
              <a:gd name="connsiteY5" fmla="*/ 1620449 h 2560249"/>
              <a:gd name="connsiteX6" fmla="*/ 2051050 w 2229683"/>
              <a:gd name="connsiteY6" fmla="*/ 610799 h 2560249"/>
              <a:gd name="connsiteX7" fmla="*/ 2228850 w 2229683"/>
              <a:gd name="connsiteY7" fmla="*/ 255199 h 2560249"/>
              <a:gd name="connsiteX8" fmla="*/ 2114550 w 2229683"/>
              <a:gd name="connsiteY8" fmla="*/ 102799 h 2560249"/>
              <a:gd name="connsiteX9" fmla="*/ 2038350 w 2229683"/>
              <a:gd name="connsiteY9" fmla="*/ 7549 h 2560249"/>
              <a:gd name="connsiteX10" fmla="*/ 1974850 w 2229683"/>
              <a:gd name="connsiteY10" fmla="*/ 7549 h 2560249"/>
              <a:gd name="connsiteX0" fmla="*/ 0 w 2230834"/>
              <a:gd name="connsiteY0" fmla="*/ 2559782 h 2559782"/>
              <a:gd name="connsiteX1" fmla="*/ 101600 w 2230834"/>
              <a:gd name="connsiteY1" fmla="*/ 2470882 h 2559782"/>
              <a:gd name="connsiteX2" fmla="*/ 146050 w 2230834"/>
              <a:gd name="connsiteY2" fmla="*/ 2375632 h 2559782"/>
              <a:gd name="connsiteX3" fmla="*/ 222250 w 2230834"/>
              <a:gd name="connsiteY3" fmla="*/ 2248632 h 2559782"/>
              <a:gd name="connsiteX4" fmla="*/ 298450 w 2230834"/>
              <a:gd name="connsiteY4" fmla="*/ 2153382 h 2559782"/>
              <a:gd name="connsiteX5" fmla="*/ 914400 w 2230834"/>
              <a:gd name="connsiteY5" fmla="*/ 1619982 h 2559782"/>
              <a:gd name="connsiteX6" fmla="*/ 2051050 w 2230834"/>
              <a:gd name="connsiteY6" fmla="*/ 610332 h 2559782"/>
              <a:gd name="connsiteX7" fmla="*/ 2228850 w 2230834"/>
              <a:gd name="connsiteY7" fmla="*/ 254732 h 2559782"/>
              <a:gd name="connsiteX8" fmla="*/ 2139950 w 2230834"/>
              <a:gd name="connsiteY8" fmla="*/ 95982 h 2559782"/>
              <a:gd name="connsiteX9" fmla="*/ 2038350 w 2230834"/>
              <a:gd name="connsiteY9" fmla="*/ 7082 h 2559782"/>
              <a:gd name="connsiteX10" fmla="*/ 1974850 w 2230834"/>
              <a:gd name="connsiteY10" fmla="*/ 7082 h 2559782"/>
              <a:gd name="connsiteX0" fmla="*/ 0 w 2224618"/>
              <a:gd name="connsiteY0" fmla="*/ 2559782 h 2559782"/>
              <a:gd name="connsiteX1" fmla="*/ 101600 w 2224618"/>
              <a:gd name="connsiteY1" fmla="*/ 2470882 h 2559782"/>
              <a:gd name="connsiteX2" fmla="*/ 146050 w 2224618"/>
              <a:gd name="connsiteY2" fmla="*/ 2375632 h 2559782"/>
              <a:gd name="connsiteX3" fmla="*/ 222250 w 2224618"/>
              <a:gd name="connsiteY3" fmla="*/ 2248632 h 2559782"/>
              <a:gd name="connsiteX4" fmla="*/ 298450 w 2224618"/>
              <a:gd name="connsiteY4" fmla="*/ 2153382 h 2559782"/>
              <a:gd name="connsiteX5" fmla="*/ 914400 w 2224618"/>
              <a:gd name="connsiteY5" fmla="*/ 1619982 h 2559782"/>
              <a:gd name="connsiteX6" fmla="*/ 2051050 w 2224618"/>
              <a:gd name="connsiteY6" fmla="*/ 610332 h 2559782"/>
              <a:gd name="connsiteX7" fmla="*/ 2222500 w 2224618"/>
              <a:gd name="connsiteY7" fmla="*/ 318232 h 2559782"/>
              <a:gd name="connsiteX8" fmla="*/ 2139950 w 2224618"/>
              <a:gd name="connsiteY8" fmla="*/ 95982 h 2559782"/>
              <a:gd name="connsiteX9" fmla="*/ 2038350 w 2224618"/>
              <a:gd name="connsiteY9" fmla="*/ 7082 h 2559782"/>
              <a:gd name="connsiteX10" fmla="*/ 1974850 w 2224618"/>
              <a:gd name="connsiteY10" fmla="*/ 7082 h 2559782"/>
              <a:gd name="connsiteX0" fmla="*/ 0 w 2227013"/>
              <a:gd name="connsiteY0" fmla="*/ 2559782 h 2559782"/>
              <a:gd name="connsiteX1" fmla="*/ 101600 w 2227013"/>
              <a:gd name="connsiteY1" fmla="*/ 2470882 h 2559782"/>
              <a:gd name="connsiteX2" fmla="*/ 146050 w 2227013"/>
              <a:gd name="connsiteY2" fmla="*/ 2375632 h 2559782"/>
              <a:gd name="connsiteX3" fmla="*/ 222250 w 2227013"/>
              <a:gd name="connsiteY3" fmla="*/ 2248632 h 2559782"/>
              <a:gd name="connsiteX4" fmla="*/ 298450 w 2227013"/>
              <a:gd name="connsiteY4" fmla="*/ 2153382 h 2559782"/>
              <a:gd name="connsiteX5" fmla="*/ 914400 w 2227013"/>
              <a:gd name="connsiteY5" fmla="*/ 1619982 h 2559782"/>
              <a:gd name="connsiteX6" fmla="*/ 2051050 w 2227013"/>
              <a:gd name="connsiteY6" fmla="*/ 610332 h 2559782"/>
              <a:gd name="connsiteX7" fmla="*/ 2222500 w 2227013"/>
              <a:gd name="connsiteY7" fmla="*/ 318232 h 2559782"/>
              <a:gd name="connsiteX8" fmla="*/ 2165350 w 2227013"/>
              <a:gd name="connsiteY8" fmla="*/ 95982 h 2559782"/>
              <a:gd name="connsiteX9" fmla="*/ 2038350 w 2227013"/>
              <a:gd name="connsiteY9" fmla="*/ 7082 h 2559782"/>
              <a:gd name="connsiteX10" fmla="*/ 1974850 w 2227013"/>
              <a:gd name="connsiteY10" fmla="*/ 7082 h 2559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27013" h="2559782">
                <a:moveTo>
                  <a:pt x="0" y="2559782"/>
                </a:moveTo>
                <a:cubicBezTo>
                  <a:pt x="38629" y="2530678"/>
                  <a:pt x="77258" y="2501574"/>
                  <a:pt x="101600" y="2470882"/>
                </a:cubicBezTo>
                <a:cubicBezTo>
                  <a:pt x="125942" y="2440190"/>
                  <a:pt x="125942" y="2412674"/>
                  <a:pt x="146050" y="2375632"/>
                </a:cubicBezTo>
                <a:cubicBezTo>
                  <a:pt x="166158" y="2338590"/>
                  <a:pt x="196850" y="2285674"/>
                  <a:pt x="222250" y="2248632"/>
                </a:cubicBezTo>
                <a:cubicBezTo>
                  <a:pt x="247650" y="2211590"/>
                  <a:pt x="183092" y="2258157"/>
                  <a:pt x="298450" y="2153382"/>
                </a:cubicBezTo>
                <a:cubicBezTo>
                  <a:pt x="413808" y="2048607"/>
                  <a:pt x="914400" y="1619982"/>
                  <a:pt x="914400" y="1619982"/>
                </a:cubicBezTo>
                <a:cubicBezTo>
                  <a:pt x="1206500" y="1362807"/>
                  <a:pt x="1833033" y="827290"/>
                  <a:pt x="2051050" y="610332"/>
                </a:cubicBezTo>
                <a:cubicBezTo>
                  <a:pt x="2269067" y="393374"/>
                  <a:pt x="2203450" y="403957"/>
                  <a:pt x="2222500" y="318232"/>
                </a:cubicBezTo>
                <a:cubicBezTo>
                  <a:pt x="2241550" y="232507"/>
                  <a:pt x="2196042" y="147840"/>
                  <a:pt x="2165350" y="95982"/>
                </a:cubicBezTo>
                <a:cubicBezTo>
                  <a:pt x="2134658" y="44124"/>
                  <a:pt x="2070100" y="21899"/>
                  <a:pt x="2038350" y="7082"/>
                </a:cubicBezTo>
                <a:cubicBezTo>
                  <a:pt x="2006600" y="-7735"/>
                  <a:pt x="1986492" y="4965"/>
                  <a:pt x="1974850" y="7082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9772651" y="1289050"/>
            <a:ext cx="1160076" cy="1619250"/>
          </a:xfrm>
          <a:custGeom>
            <a:avLst/>
            <a:gdLst>
              <a:gd name="connsiteX0" fmla="*/ 850900 w 1157287"/>
              <a:gd name="connsiteY0" fmla="*/ 0 h 1619250"/>
              <a:gd name="connsiteX1" fmla="*/ 1016000 w 1157287"/>
              <a:gd name="connsiteY1" fmla="*/ 101600 h 1619250"/>
              <a:gd name="connsiteX2" fmla="*/ 1117600 w 1157287"/>
              <a:gd name="connsiteY2" fmla="*/ 266700 h 1619250"/>
              <a:gd name="connsiteX3" fmla="*/ 1149350 w 1157287"/>
              <a:gd name="connsiteY3" fmla="*/ 444500 h 1619250"/>
              <a:gd name="connsiteX4" fmla="*/ 1117600 w 1157287"/>
              <a:gd name="connsiteY4" fmla="*/ 641350 h 1619250"/>
              <a:gd name="connsiteX5" fmla="*/ 768350 w 1157287"/>
              <a:gd name="connsiteY5" fmla="*/ 933450 h 1619250"/>
              <a:gd name="connsiteX6" fmla="*/ 0 w 1157287"/>
              <a:gd name="connsiteY6" fmla="*/ 1619250 h 1619250"/>
              <a:gd name="connsiteX0" fmla="*/ 850900 w 1153933"/>
              <a:gd name="connsiteY0" fmla="*/ 0 h 1619250"/>
              <a:gd name="connsiteX1" fmla="*/ 1016000 w 1153933"/>
              <a:gd name="connsiteY1" fmla="*/ 101600 h 1619250"/>
              <a:gd name="connsiteX2" fmla="*/ 1117600 w 1153933"/>
              <a:gd name="connsiteY2" fmla="*/ 266700 h 1619250"/>
              <a:gd name="connsiteX3" fmla="*/ 1149350 w 1153933"/>
              <a:gd name="connsiteY3" fmla="*/ 444500 h 1619250"/>
              <a:gd name="connsiteX4" fmla="*/ 1111250 w 1153933"/>
              <a:gd name="connsiteY4" fmla="*/ 622300 h 1619250"/>
              <a:gd name="connsiteX5" fmla="*/ 768350 w 1153933"/>
              <a:gd name="connsiteY5" fmla="*/ 933450 h 1619250"/>
              <a:gd name="connsiteX6" fmla="*/ 0 w 1153933"/>
              <a:gd name="connsiteY6" fmla="*/ 1619250 h 1619250"/>
              <a:gd name="connsiteX0" fmla="*/ 850900 w 1158200"/>
              <a:gd name="connsiteY0" fmla="*/ 0 h 1619250"/>
              <a:gd name="connsiteX1" fmla="*/ 1016000 w 1158200"/>
              <a:gd name="connsiteY1" fmla="*/ 101600 h 1619250"/>
              <a:gd name="connsiteX2" fmla="*/ 1117600 w 1158200"/>
              <a:gd name="connsiteY2" fmla="*/ 266700 h 1619250"/>
              <a:gd name="connsiteX3" fmla="*/ 1155700 w 1158200"/>
              <a:gd name="connsiteY3" fmla="*/ 444500 h 1619250"/>
              <a:gd name="connsiteX4" fmla="*/ 1111250 w 1158200"/>
              <a:gd name="connsiteY4" fmla="*/ 622300 h 1619250"/>
              <a:gd name="connsiteX5" fmla="*/ 768350 w 1158200"/>
              <a:gd name="connsiteY5" fmla="*/ 933450 h 1619250"/>
              <a:gd name="connsiteX6" fmla="*/ 0 w 1158200"/>
              <a:gd name="connsiteY6" fmla="*/ 1619250 h 1619250"/>
              <a:gd name="connsiteX0" fmla="*/ 850900 w 1158200"/>
              <a:gd name="connsiteY0" fmla="*/ 0 h 1619250"/>
              <a:gd name="connsiteX1" fmla="*/ 1016000 w 1158200"/>
              <a:gd name="connsiteY1" fmla="*/ 101600 h 1619250"/>
              <a:gd name="connsiteX2" fmla="*/ 1117600 w 1158200"/>
              <a:gd name="connsiteY2" fmla="*/ 266700 h 1619250"/>
              <a:gd name="connsiteX3" fmla="*/ 1155700 w 1158200"/>
              <a:gd name="connsiteY3" fmla="*/ 444500 h 1619250"/>
              <a:gd name="connsiteX4" fmla="*/ 1111250 w 1158200"/>
              <a:gd name="connsiteY4" fmla="*/ 622300 h 1619250"/>
              <a:gd name="connsiteX5" fmla="*/ 768350 w 1158200"/>
              <a:gd name="connsiteY5" fmla="*/ 933450 h 1619250"/>
              <a:gd name="connsiteX6" fmla="*/ 0 w 1158200"/>
              <a:gd name="connsiteY6" fmla="*/ 1619250 h 1619250"/>
              <a:gd name="connsiteX0" fmla="*/ 850900 w 1157150"/>
              <a:gd name="connsiteY0" fmla="*/ 0 h 1619250"/>
              <a:gd name="connsiteX1" fmla="*/ 1016000 w 1157150"/>
              <a:gd name="connsiteY1" fmla="*/ 101600 h 1619250"/>
              <a:gd name="connsiteX2" fmla="*/ 1117600 w 1157150"/>
              <a:gd name="connsiteY2" fmla="*/ 266700 h 1619250"/>
              <a:gd name="connsiteX3" fmla="*/ 1155700 w 1157150"/>
              <a:gd name="connsiteY3" fmla="*/ 444500 h 1619250"/>
              <a:gd name="connsiteX4" fmla="*/ 1111250 w 1157150"/>
              <a:gd name="connsiteY4" fmla="*/ 622300 h 1619250"/>
              <a:gd name="connsiteX5" fmla="*/ 768350 w 1157150"/>
              <a:gd name="connsiteY5" fmla="*/ 933450 h 1619250"/>
              <a:gd name="connsiteX6" fmla="*/ 0 w 1157150"/>
              <a:gd name="connsiteY6" fmla="*/ 1619250 h 1619250"/>
              <a:gd name="connsiteX0" fmla="*/ 850900 w 1160881"/>
              <a:gd name="connsiteY0" fmla="*/ 0 h 1619250"/>
              <a:gd name="connsiteX1" fmla="*/ 1016000 w 1160881"/>
              <a:gd name="connsiteY1" fmla="*/ 101600 h 1619250"/>
              <a:gd name="connsiteX2" fmla="*/ 1117600 w 1160881"/>
              <a:gd name="connsiteY2" fmla="*/ 266700 h 1619250"/>
              <a:gd name="connsiteX3" fmla="*/ 1155700 w 1160881"/>
              <a:gd name="connsiteY3" fmla="*/ 444500 h 1619250"/>
              <a:gd name="connsiteX4" fmla="*/ 1009650 w 1160881"/>
              <a:gd name="connsiteY4" fmla="*/ 711200 h 1619250"/>
              <a:gd name="connsiteX5" fmla="*/ 768350 w 1160881"/>
              <a:gd name="connsiteY5" fmla="*/ 933450 h 1619250"/>
              <a:gd name="connsiteX6" fmla="*/ 0 w 1160881"/>
              <a:gd name="connsiteY6" fmla="*/ 1619250 h 1619250"/>
              <a:gd name="connsiteX0" fmla="*/ 850900 w 1160076"/>
              <a:gd name="connsiteY0" fmla="*/ 0 h 1619250"/>
              <a:gd name="connsiteX1" fmla="*/ 1016000 w 1160076"/>
              <a:gd name="connsiteY1" fmla="*/ 101600 h 1619250"/>
              <a:gd name="connsiteX2" fmla="*/ 1117600 w 1160076"/>
              <a:gd name="connsiteY2" fmla="*/ 266700 h 1619250"/>
              <a:gd name="connsiteX3" fmla="*/ 1155700 w 1160076"/>
              <a:gd name="connsiteY3" fmla="*/ 444500 h 1619250"/>
              <a:gd name="connsiteX4" fmla="*/ 1022350 w 1160076"/>
              <a:gd name="connsiteY4" fmla="*/ 704850 h 1619250"/>
              <a:gd name="connsiteX5" fmla="*/ 768350 w 1160076"/>
              <a:gd name="connsiteY5" fmla="*/ 933450 h 1619250"/>
              <a:gd name="connsiteX6" fmla="*/ 0 w 1160076"/>
              <a:gd name="connsiteY6" fmla="*/ 1619250 h 161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0076" h="1619250">
                <a:moveTo>
                  <a:pt x="850900" y="0"/>
                </a:moveTo>
                <a:cubicBezTo>
                  <a:pt x="911225" y="28575"/>
                  <a:pt x="971550" y="57150"/>
                  <a:pt x="1016000" y="101600"/>
                </a:cubicBezTo>
                <a:cubicBezTo>
                  <a:pt x="1060450" y="146050"/>
                  <a:pt x="1094317" y="209550"/>
                  <a:pt x="1117600" y="266700"/>
                </a:cubicBezTo>
                <a:cubicBezTo>
                  <a:pt x="1140883" y="323850"/>
                  <a:pt x="1171575" y="371475"/>
                  <a:pt x="1155700" y="444500"/>
                </a:cubicBezTo>
                <a:cubicBezTo>
                  <a:pt x="1139825" y="517525"/>
                  <a:pt x="1086908" y="623358"/>
                  <a:pt x="1022350" y="704850"/>
                </a:cubicBezTo>
                <a:cubicBezTo>
                  <a:pt x="957792" y="786342"/>
                  <a:pt x="938742" y="781050"/>
                  <a:pt x="768350" y="933450"/>
                </a:cubicBezTo>
                <a:lnTo>
                  <a:pt x="0" y="1619250"/>
                </a:ln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10642600" y="1238250"/>
            <a:ext cx="57150" cy="44450"/>
          </a:xfrm>
          <a:custGeom>
            <a:avLst/>
            <a:gdLst>
              <a:gd name="connsiteX0" fmla="*/ 0 w 57150"/>
              <a:gd name="connsiteY0" fmla="*/ 44450 h 44450"/>
              <a:gd name="connsiteX1" fmla="*/ 57150 w 57150"/>
              <a:gd name="connsiteY1" fmla="*/ 0 h 4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7150" h="44450">
                <a:moveTo>
                  <a:pt x="0" y="44450"/>
                </a:moveTo>
                <a:lnTo>
                  <a:pt x="57150" y="0"/>
                </a:ln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10820400" y="1238250"/>
            <a:ext cx="838200" cy="730250"/>
          </a:xfrm>
          <a:custGeom>
            <a:avLst/>
            <a:gdLst>
              <a:gd name="connsiteX0" fmla="*/ 838200 w 838200"/>
              <a:gd name="connsiteY0" fmla="*/ 0 h 730250"/>
              <a:gd name="connsiteX1" fmla="*/ 0 w 838200"/>
              <a:gd name="connsiteY1" fmla="*/ 730250 h 7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8200" h="730250">
                <a:moveTo>
                  <a:pt x="838200" y="0"/>
                </a:moveTo>
                <a:lnTo>
                  <a:pt x="0" y="730250"/>
                </a:ln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8885736" y="1238250"/>
            <a:ext cx="2995113" cy="4673600"/>
          </a:xfrm>
          <a:custGeom>
            <a:avLst/>
            <a:gdLst>
              <a:gd name="connsiteX0" fmla="*/ 2986660 w 2986660"/>
              <a:gd name="connsiteY0" fmla="*/ 0 h 4673600"/>
              <a:gd name="connsiteX1" fmla="*/ 1488060 w 2986660"/>
              <a:gd name="connsiteY1" fmla="*/ 1339850 h 4673600"/>
              <a:gd name="connsiteX2" fmla="*/ 72010 w 2986660"/>
              <a:gd name="connsiteY2" fmla="*/ 2616200 h 4673600"/>
              <a:gd name="connsiteX3" fmla="*/ 306960 w 2986660"/>
              <a:gd name="connsiteY3" fmla="*/ 3162300 h 4673600"/>
              <a:gd name="connsiteX4" fmla="*/ 1164210 w 2986660"/>
              <a:gd name="connsiteY4" fmla="*/ 3994150 h 4673600"/>
              <a:gd name="connsiteX5" fmla="*/ 1843660 w 2986660"/>
              <a:gd name="connsiteY5" fmla="*/ 4673600 h 4673600"/>
              <a:gd name="connsiteX0" fmla="*/ 2992965 w 2992965"/>
              <a:gd name="connsiteY0" fmla="*/ 0 h 4673600"/>
              <a:gd name="connsiteX1" fmla="*/ 1494365 w 2992965"/>
              <a:gd name="connsiteY1" fmla="*/ 1339850 h 4673600"/>
              <a:gd name="connsiteX2" fmla="*/ 78315 w 2992965"/>
              <a:gd name="connsiteY2" fmla="*/ 2616200 h 4673600"/>
              <a:gd name="connsiteX3" fmla="*/ 287865 w 2992965"/>
              <a:gd name="connsiteY3" fmla="*/ 3168650 h 4673600"/>
              <a:gd name="connsiteX4" fmla="*/ 1170515 w 2992965"/>
              <a:gd name="connsiteY4" fmla="*/ 3994150 h 4673600"/>
              <a:gd name="connsiteX5" fmla="*/ 1849965 w 2992965"/>
              <a:gd name="connsiteY5" fmla="*/ 4673600 h 4673600"/>
              <a:gd name="connsiteX0" fmla="*/ 2995113 w 2995113"/>
              <a:gd name="connsiteY0" fmla="*/ 0 h 4673600"/>
              <a:gd name="connsiteX1" fmla="*/ 1496513 w 2995113"/>
              <a:gd name="connsiteY1" fmla="*/ 1339850 h 4673600"/>
              <a:gd name="connsiteX2" fmla="*/ 80463 w 2995113"/>
              <a:gd name="connsiteY2" fmla="*/ 2616200 h 4673600"/>
              <a:gd name="connsiteX3" fmla="*/ 290013 w 2995113"/>
              <a:gd name="connsiteY3" fmla="*/ 3168650 h 4673600"/>
              <a:gd name="connsiteX4" fmla="*/ 1172663 w 2995113"/>
              <a:gd name="connsiteY4" fmla="*/ 3994150 h 4673600"/>
              <a:gd name="connsiteX5" fmla="*/ 1852113 w 2995113"/>
              <a:gd name="connsiteY5" fmla="*/ 4673600 h 467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113" h="4673600">
                <a:moveTo>
                  <a:pt x="2995113" y="0"/>
                </a:moveTo>
                <a:lnTo>
                  <a:pt x="1496513" y="1339850"/>
                </a:lnTo>
                <a:cubicBezTo>
                  <a:pt x="1010738" y="1775883"/>
                  <a:pt x="281546" y="2311400"/>
                  <a:pt x="80463" y="2616200"/>
                </a:cubicBezTo>
                <a:cubicBezTo>
                  <a:pt x="-120620" y="2921000"/>
                  <a:pt x="95280" y="2983442"/>
                  <a:pt x="290013" y="3168650"/>
                </a:cubicBezTo>
                <a:cubicBezTo>
                  <a:pt x="484746" y="3353858"/>
                  <a:pt x="912313" y="3743325"/>
                  <a:pt x="1172663" y="3994150"/>
                </a:cubicBezTo>
                <a:cubicBezTo>
                  <a:pt x="1433013" y="4244975"/>
                  <a:pt x="1746280" y="4570942"/>
                  <a:pt x="1852113" y="4673600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6654800" y="4305265"/>
            <a:ext cx="3778250" cy="1600235"/>
          </a:xfrm>
          <a:custGeom>
            <a:avLst/>
            <a:gdLst>
              <a:gd name="connsiteX0" fmla="*/ 0 w 3778250"/>
              <a:gd name="connsiteY0" fmla="*/ 1600235 h 1600235"/>
              <a:gd name="connsiteX1" fmla="*/ 95250 w 3778250"/>
              <a:gd name="connsiteY1" fmla="*/ 1511335 h 1600235"/>
              <a:gd name="connsiteX2" fmla="*/ 177800 w 3778250"/>
              <a:gd name="connsiteY2" fmla="*/ 1485935 h 1600235"/>
              <a:gd name="connsiteX3" fmla="*/ 298450 w 3778250"/>
              <a:gd name="connsiteY3" fmla="*/ 1390685 h 1600235"/>
              <a:gd name="connsiteX4" fmla="*/ 673100 w 3778250"/>
              <a:gd name="connsiteY4" fmla="*/ 1060485 h 1600235"/>
              <a:gd name="connsiteX5" fmla="*/ 1689100 w 3778250"/>
              <a:gd name="connsiteY5" fmla="*/ 165135 h 1600235"/>
              <a:gd name="connsiteX6" fmla="*/ 1949450 w 3778250"/>
              <a:gd name="connsiteY6" fmla="*/ 35 h 1600235"/>
              <a:gd name="connsiteX7" fmla="*/ 2184400 w 3778250"/>
              <a:gd name="connsiteY7" fmla="*/ 152435 h 1600235"/>
              <a:gd name="connsiteX8" fmla="*/ 2470150 w 3778250"/>
              <a:gd name="connsiteY8" fmla="*/ 361985 h 1600235"/>
              <a:gd name="connsiteX9" fmla="*/ 2952750 w 3778250"/>
              <a:gd name="connsiteY9" fmla="*/ 742985 h 1600235"/>
              <a:gd name="connsiteX10" fmla="*/ 3600450 w 3778250"/>
              <a:gd name="connsiteY10" fmla="*/ 1454185 h 1600235"/>
              <a:gd name="connsiteX11" fmla="*/ 3778250 w 3778250"/>
              <a:gd name="connsiteY11" fmla="*/ 1600235 h 160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78250" h="1600235">
                <a:moveTo>
                  <a:pt x="0" y="1600235"/>
                </a:moveTo>
                <a:cubicBezTo>
                  <a:pt x="32808" y="1565310"/>
                  <a:pt x="65617" y="1530385"/>
                  <a:pt x="95250" y="1511335"/>
                </a:cubicBezTo>
                <a:cubicBezTo>
                  <a:pt x="124883" y="1492285"/>
                  <a:pt x="143933" y="1506043"/>
                  <a:pt x="177800" y="1485935"/>
                </a:cubicBezTo>
                <a:cubicBezTo>
                  <a:pt x="211667" y="1465827"/>
                  <a:pt x="215900" y="1461593"/>
                  <a:pt x="298450" y="1390685"/>
                </a:cubicBezTo>
                <a:cubicBezTo>
                  <a:pt x="381000" y="1319777"/>
                  <a:pt x="673100" y="1060485"/>
                  <a:pt x="673100" y="1060485"/>
                </a:cubicBezTo>
                <a:cubicBezTo>
                  <a:pt x="904875" y="856227"/>
                  <a:pt x="1476375" y="341877"/>
                  <a:pt x="1689100" y="165135"/>
                </a:cubicBezTo>
                <a:cubicBezTo>
                  <a:pt x="1901825" y="-11607"/>
                  <a:pt x="1866900" y="2152"/>
                  <a:pt x="1949450" y="35"/>
                </a:cubicBezTo>
                <a:cubicBezTo>
                  <a:pt x="2032000" y="-2082"/>
                  <a:pt x="2097617" y="92110"/>
                  <a:pt x="2184400" y="152435"/>
                </a:cubicBezTo>
                <a:cubicBezTo>
                  <a:pt x="2271183" y="212760"/>
                  <a:pt x="2342092" y="263560"/>
                  <a:pt x="2470150" y="361985"/>
                </a:cubicBezTo>
                <a:cubicBezTo>
                  <a:pt x="2598208" y="460410"/>
                  <a:pt x="2764367" y="560952"/>
                  <a:pt x="2952750" y="742985"/>
                </a:cubicBezTo>
                <a:cubicBezTo>
                  <a:pt x="3141133" y="925018"/>
                  <a:pt x="3462867" y="1311310"/>
                  <a:pt x="3600450" y="1454185"/>
                </a:cubicBezTo>
                <a:cubicBezTo>
                  <a:pt x="3738033" y="1597060"/>
                  <a:pt x="3758141" y="1598647"/>
                  <a:pt x="3778250" y="1600235"/>
                </a:cubicBezTo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8713417" y="1393450"/>
            <a:ext cx="2140736" cy="3566160"/>
          </a:xfrm>
          <a:custGeom>
            <a:avLst/>
            <a:gdLst>
              <a:gd name="connsiteX0" fmla="*/ 880264 w 2108059"/>
              <a:gd name="connsiteY0" fmla="*/ 3566160 h 3566160"/>
              <a:gd name="connsiteX1" fmla="*/ 72544 w 2108059"/>
              <a:gd name="connsiteY1" fmla="*/ 2827020 h 3566160"/>
              <a:gd name="connsiteX2" fmla="*/ 42064 w 2108059"/>
              <a:gd name="connsiteY2" fmla="*/ 2598420 h 3566160"/>
              <a:gd name="connsiteX3" fmla="*/ 103024 w 2108059"/>
              <a:gd name="connsiteY3" fmla="*/ 2362200 h 3566160"/>
              <a:gd name="connsiteX4" fmla="*/ 308764 w 2108059"/>
              <a:gd name="connsiteY4" fmla="*/ 2110740 h 3566160"/>
              <a:gd name="connsiteX5" fmla="*/ 735484 w 2108059"/>
              <a:gd name="connsiteY5" fmla="*/ 1722120 h 3566160"/>
              <a:gd name="connsiteX6" fmla="*/ 1154584 w 2108059"/>
              <a:gd name="connsiteY6" fmla="*/ 1348740 h 3566160"/>
              <a:gd name="connsiteX7" fmla="*/ 1657504 w 2108059"/>
              <a:gd name="connsiteY7" fmla="*/ 906780 h 3566160"/>
              <a:gd name="connsiteX8" fmla="*/ 2038504 w 2108059"/>
              <a:gd name="connsiteY8" fmla="*/ 563880 h 3566160"/>
              <a:gd name="connsiteX9" fmla="*/ 2099464 w 2108059"/>
              <a:gd name="connsiteY9" fmla="*/ 228600 h 3566160"/>
              <a:gd name="connsiteX10" fmla="*/ 1931824 w 2108059"/>
              <a:gd name="connsiteY10" fmla="*/ 0 h 3566160"/>
              <a:gd name="connsiteX0" fmla="*/ 880264 w 2107181"/>
              <a:gd name="connsiteY0" fmla="*/ 3566160 h 3566160"/>
              <a:gd name="connsiteX1" fmla="*/ 72544 w 2107181"/>
              <a:gd name="connsiteY1" fmla="*/ 2827020 h 3566160"/>
              <a:gd name="connsiteX2" fmla="*/ 42064 w 2107181"/>
              <a:gd name="connsiteY2" fmla="*/ 2598420 h 3566160"/>
              <a:gd name="connsiteX3" fmla="*/ 103024 w 2107181"/>
              <a:gd name="connsiteY3" fmla="*/ 2362200 h 3566160"/>
              <a:gd name="connsiteX4" fmla="*/ 308764 w 2107181"/>
              <a:gd name="connsiteY4" fmla="*/ 2110740 h 3566160"/>
              <a:gd name="connsiteX5" fmla="*/ 735484 w 2107181"/>
              <a:gd name="connsiteY5" fmla="*/ 1722120 h 3566160"/>
              <a:gd name="connsiteX6" fmla="*/ 1154584 w 2107181"/>
              <a:gd name="connsiteY6" fmla="*/ 1348740 h 3566160"/>
              <a:gd name="connsiteX7" fmla="*/ 1657504 w 2107181"/>
              <a:gd name="connsiteY7" fmla="*/ 906780 h 3566160"/>
              <a:gd name="connsiteX8" fmla="*/ 2035329 w 2107181"/>
              <a:gd name="connsiteY8" fmla="*/ 554355 h 3566160"/>
              <a:gd name="connsiteX9" fmla="*/ 2099464 w 2107181"/>
              <a:gd name="connsiteY9" fmla="*/ 228600 h 3566160"/>
              <a:gd name="connsiteX10" fmla="*/ 1931824 w 2107181"/>
              <a:gd name="connsiteY10" fmla="*/ 0 h 3566160"/>
              <a:gd name="connsiteX0" fmla="*/ 887332 w 2114249"/>
              <a:gd name="connsiteY0" fmla="*/ 3566160 h 3566160"/>
              <a:gd name="connsiteX1" fmla="*/ 79612 w 2114249"/>
              <a:gd name="connsiteY1" fmla="*/ 2827020 h 3566160"/>
              <a:gd name="connsiteX2" fmla="*/ 33257 w 2114249"/>
              <a:gd name="connsiteY2" fmla="*/ 2595245 h 3566160"/>
              <a:gd name="connsiteX3" fmla="*/ 110092 w 2114249"/>
              <a:gd name="connsiteY3" fmla="*/ 2362200 h 3566160"/>
              <a:gd name="connsiteX4" fmla="*/ 315832 w 2114249"/>
              <a:gd name="connsiteY4" fmla="*/ 2110740 h 3566160"/>
              <a:gd name="connsiteX5" fmla="*/ 742552 w 2114249"/>
              <a:gd name="connsiteY5" fmla="*/ 1722120 h 3566160"/>
              <a:gd name="connsiteX6" fmla="*/ 1161652 w 2114249"/>
              <a:gd name="connsiteY6" fmla="*/ 1348740 h 3566160"/>
              <a:gd name="connsiteX7" fmla="*/ 1664572 w 2114249"/>
              <a:gd name="connsiteY7" fmla="*/ 906780 h 3566160"/>
              <a:gd name="connsiteX8" fmla="*/ 2042397 w 2114249"/>
              <a:gd name="connsiteY8" fmla="*/ 554355 h 3566160"/>
              <a:gd name="connsiteX9" fmla="*/ 2106532 w 2114249"/>
              <a:gd name="connsiteY9" fmla="*/ 228600 h 3566160"/>
              <a:gd name="connsiteX10" fmla="*/ 1938892 w 2114249"/>
              <a:gd name="connsiteY10" fmla="*/ 0 h 3566160"/>
              <a:gd name="connsiteX0" fmla="*/ 891508 w 2118425"/>
              <a:gd name="connsiteY0" fmla="*/ 3566160 h 3566160"/>
              <a:gd name="connsiteX1" fmla="*/ 83788 w 2118425"/>
              <a:gd name="connsiteY1" fmla="*/ 2827020 h 3566160"/>
              <a:gd name="connsiteX2" fmla="*/ 37433 w 2118425"/>
              <a:gd name="connsiteY2" fmla="*/ 2595245 h 3566160"/>
              <a:gd name="connsiteX3" fmla="*/ 114268 w 2118425"/>
              <a:gd name="connsiteY3" fmla="*/ 2362200 h 3566160"/>
              <a:gd name="connsiteX4" fmla="*/ 320008 w 2118425"/>
              <a:gd name="connsiteY4" fmla="*/ 2110740 h 3566160"/>
              <a:gd name="connsiteX5" fmla="*/ 746728 w 2118425"/>
              <a:gd name="connsiteY5" fmla="*/ 1722120 h 3566160"/>
              <a:gd name="connsiteX6" fmla="*/ 1165828 w 2118425"/>
              <a:gd name="connsiteY6" fmla="*/ 1348740 h 3566160"/>
              <a:gd name="connsiteX7" fmla="*/ 1668748 w 2118425"/>
              <a:gd name="connsiteY7" fmla="*/ 906780 h 3566160"/>
              <a:gd name="connsiteX8" fmla="*/ 2046573 w 2118425"/>
              <a:gd name="connsiteY8" fmla="*/ 554355 h 3566160"/>
              <a:gd name="connsiteX9" fmla="*/ 2110708 w 2118425"/>
              <a:gd name="connsiteY9" fmla="*/ 228600 h 3566160"/>
              <a:gd name="connsiteX10" fmla="*/ 1943068 w 2118425"/>
              <a:gd name="connsiteY10" fmla="*/ 0 h 3566160"/>
              <a:gd name="connsiteX0" fmla="*/ 911203 w 2138120"/>
              <a:gd name="connsiteY0" fmla="*/ 3566160 h 3566160"/>
              <a:gd name="connsiteX1" fmla="*/ 103483 w 2138120"/>
              <a:gd name="connsiteY1" fmla="*/ 2827020 h 3566160"/>
              <a:gd name="connsiteX2" fmla="*/ 22203 w 2138120"/>
              <a:gd name="connsiteY2" fmla="*/ 2566670 h 3566160"/>
              <a:gd name="connsiteX3" fmla="*/ 133963 w 2138120"/>
              <a:gd name="connsiteY3" fmla="*/ 2362200 h 3566160"/>
              <a:gd name="connsiteX4" fmla="*/ 339703 w 2138120"/>
              <a:gd name="connsiteY4" fmla="*/ 2110740 h 3566160"/>
              <a:gd name="connsiteX5" fmla="*/ 766423 w 2138120"/>
              <a:gd name="connsiteY5" fmla="*/ 1722120 h 3566160"/>
              <a:gd name="connsiteX6" fmla="*/ 1185523 w 2138120"/>
              <a:gd name="connsiteY6" fmla="*/ 1348740 h 3566160"/>
              <a:gd name="connsiteX7" fmla="*/ 1688443 w 2138120"/>
              <a:gd name="connsiteY7" fmla="*/ 906780 h 3566160"/>
              <a:gd name="connsiteX8" fmla="*/ 2066268 w 2138120"/>
              <a:gd name="connsiteY8" fmla="*/ 554355 h 3566160"/>
              <a:gd name="connsiteX9" fmla="*/ 2130403 w 2138120"/>
              <a:gd name="connsiteY9" fmla="*/ 228600 h 3566160"/>
              <a:gd name="connsiteX10" fmla="*/ 1962763 w 2138120"/>
              <a:gd name="connsiteY10" fmla="*/ 0 h 3566160"/>
              <a:gd name="connsiteX0" fmla="*/ 913819 w 2140736"/>
              <a:gd name="connsiteY0" fmla="*/ 3566160 h 3566160"/>
              <a:gd name="connsiteX1" fmla="*/ 106099 w 2140736"/>
              <a:gd name="connsiteY1" fmla="*/ 2827020 h 3566160"/>
              <a:gd name="connsiteX2" fmla="*/ 24819 w 2140736"/>
              <a:gd name="connsiteY2" fmla="*/ 2566670 h 3566160"/>
              <a:gd name="connsiteX3" fmla="*/ 136579 w 2140736"/>
              <a:gd name="connsiteY3" fmla="*/ 2362200 h 3566160"/>
              <a:gd name="connsiteX4" fmla="*/ 342319 w 2140736"/>
              <a:gd name="connsiteY4" fmla="*/ 2110740 h 3566160"/>
              <a:gd name="connsiteX5" fmla="*/ 769039 w 2140736"/>
              <a:gd name="connsiteY5" fmla="*/ 1722120 h 3566160"/>
              <a:gd name="connsiteX6" fmla="*/ 1188139 w 2140736"/>
              <a:gd name="connsiteY6" fmla="*/ 1348740 h 3566160"/>
              <a:gd name="connsiteX7" fmla="*/ 1691059 w 2140736"/>
              <a:gd name="connsiteY7" fmla="*/ 906780 h 3566160"/>
              <a:gd name="connsiteX8" fmla="*/ 2068884 w 2140736"/>
              <a:gd name="connsiteY8" fmla="*/ 554355 h 3566160"/>
              <a:gd name="connsiteX9" fmla="*/ 2133019 w 2140736"/>
              <a:gd name="connsiteY9" fmla="*/ 228600 h 3566160"/>
              <a:gd name="connsiteX10" fmla="*/ 1965379 w 2140736"/>
              <a:gd name="connsiteY10" fmla="*/ 0 h 356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40736" h="3566160">
                <a:moveTo>
                  <a:pt x="913819" y="3566160"/>
                </a:moveTo>
                <a:cubicBezTo>
                  <a:pt x="579809" y="3277235"/>
                  <a:pt x="254266" y="2993602"/>
                  <a:pt x="106099" y="2827020"/>
                </a:cubicBezTo>
                <a:cubicBezTo>
                  <a:pt x="-42068" y="2660438"/>
                  <a:pt x="689" y="2628265"/>
                  <a:pt x="24819" y="2566670"/>
                </a:cubicBezTo>
                <a:cubicBezTo>
                  <a:pt x="48949" y="2505075"/>
                  <a:pt x="83662" y="2438188"/>
                  <a:pt x="136579" y="2362200"/>
                </a:cubicBezTo>
                <a:cubicBezTo>
                  <a:pt x="189496" y="2286212"/>
                  <a:pt x="236909" y="2217420"/>
                  <a:pt x="342319" y="2110740"/>
                </a:cubicBezTo>
                <a:cubicBezTo>
                  <a:pt x="447729" y="2004060"/>
                  <a:pt x="769039" y="1722120"/>
                  <a:pt x="769039" y="1722120"/>
                </a:cubicBezTo>
                <a:lnTo>
                  <a:pt x="1188139" y="1348740"/>
                </a:lnTo>
                <a:lnTo>
                  <a:pt x="1691059" y="906780"/>
                </a:lnTo>
                <a:cubicBezTo>
                  <a:pt x="1837850" y="774382"/>
                  <a:pt x="1995224" y="667385"/>
                  <a:pt x="2068884" y="554355"/>
                </a:cubicBezTo>
                <a:cubicBezTo>
                  <a:pt x="2142544" y="441325"/>
                  <a:pt x="2150270" y="320992"/>
                  <a:pt x="2133019" y="228600"/>
                </a:cubicBezTo>
                <a:cubicBezTo>
                  <a:pt x="2115768" y="136208"/>
                  <a:pt x="2040309" y="67310"/>
                  <a:pt x="1965379" y="0"/>
                </a:cubicBezTo>
              </a:path>
            </a:pathLst>
          </a:custGeom>
          <a:noFill/>
          <a:ln w="76200">
            <a:solidFill>
              <a:srgbClr val="C6AB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6461126" y="1340094"/>
            <a:ext cx="4222750" cy="2178621"/>
          </a:xfrm>
          <a:custGeom>
            <a:avLst/>
            <a:gdLst>
              <a:gd name="connsiteX0" fmla="*/ 4222750 w 4222750"/>
              <a:gd name="connsiteY0" fmla="*/ 57166 h 2178621"/>
              <a:gd name="connsiteX1" fmla="*/ 4133850 w 4222750"/>
              <a:gd name="connsiteY1" fmla="*/ 6366 h 2178621"/>
              <a:gd name="connsiteX2" fmla="*/ 4019550 w 4222750"/>
              <a:gd name="connsiteY2" fmla="*/ 12716 h 2178621"/>
              <a:gd name="connsiteX3" fmla="*/ 3841750 w 4222750"/>
              <a:gd name="connsiteY3" fmla="*/ 114316 h 2178621"/>
              <a:gd name="connsiteX4" fmla="*/ 3390900 w 4222750"/>
              <a:gd name="connsiteY4" fmla="*/ 508016 h 2178621"/>
              <a:gd name="connsiteX5" fmla="*/ 2419350 w 4222750"/>
              <a:gd name="connsiteY5" fmla="*/ 1377966 h 2178621"/>
              <a:gd name="connsiteX6" fmla="*/ 1917700 w 4222750"/>
              <a:gd name="connsiteY6" fmla="*/ 1879616 h 2178621"/>
              <a:gd name="connsiteX7" fmla="*/ 1543050 w 4222750"/>
              <a:gd name="connsiteY7" fmla="*/ 2171716 h 2178621"/>
              <a:gd name="connsiteX8" fmla="*/ 1358900 w 4222750"/>
              <a:gd name="connsiteY8" fmla="*/ 2057416 h 2178621"/>
              <a:gd name="connsiteX9" fmla="*/ 1009650 w 4222750"/>
              <a:gd name="connsiteY9" fmla="*/ 1733566 h 2178621"/>
              <a:gd name="connsiteX10" fmla="*/ 381000 w 4222750"/>
              <a:gd name="connsiteY10" fmla="*/ 1200166 h 2178621"/>
              <a:gd name="connsiteX11" fmla="*/ 0 w 4222750"/>
              <a:gd name="connsiteY11" fmla="*/ 869966 h 217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22750" h="2178621">
                <a:moveTo>
                  <a:pt x="4222750" y="57166"/>
                </a:moveTo>
                <a:cubicBezTo>
                  <a:pt x="4195233" y="35470"/>
                  <a:pt x="4167717" y="13774"/>
                  <a:pt x="4133850" y="6366"/>
                </a:cubicBezTo>
                <a:cubicBezTo>
                  <a:pt x="4099983" y="-1042"/>
                  <a:pt x="4068233" y="-5276"/>
                  <a:pt x="4019550" y="12716"/>
                </a:cubicBezTo>
                <a:cubicBezTo>
                  <a:pt x="3970867" y="30708"/>
                  <a:pt x="3946525" y="31766"/>
                  <a:pt x="3841750" y="114316"/>
                </a:cubicBezTo>
                <a:cubicBezTo>
                  <a:pt x="3736975" y="196866"/>
                  <a:pt x="3390900" y="508016"/>
                  <a:pt x="3390900" y="508016"/>
                </a:cubicBezTo>
                <a:cubicBezTo>
                  <a:pt x="3153833" y="718624"/>
                  <a:pt x="2664883" y="1149366"/>
                  <a:pt x="2419350" y="1377966"/>
                </a:cubicBezTo>
                <a:cubicBezTo>
                  <a:pt x="2173817" y="1606566"/>
                  <a:pt x="2063750" y="1747324"/>
                  <a:pt x="1917700" y="1879616"/>
                </a:cubicBezTo>
                <a:cubicBezTo>
                  <a:pt x="1771650" y="2011908"/>
                  <a:pt x="1636183" y="2142083"/>
                  <a:pt x="1543050" y="2171716"/>
                </a:cubicBezTo>
                <a:cubicBezTo>
                  <a:pt x="1449917" y="2201349"/>
                  <a:pt x="1447800" y="2130441"/>
                  <a:pt x="1358900" y="2057416"/>
                </a:cubicBezTo>
                <a:cubicBezTo>
                  <a:pt x="1270000" y="1984391"/>
                  <a:pt x="1172633" y="1876441"/>
                  <a:pt x="1009650" y="1733566"/>
                </a:cubicBezTo>
                <a:cubicBezTo>
                  <a:pt x="846667" y="1590691"/>
                  <a:pt x="549275" y="1344099"/>
                  <a:pt x="381000" y="1200166"/>
                </a:cubicBezTo>
                <a:cubicBezTo>
                  <a:pt x="212725" y="1056233"/>
                  <a:pt x="106362" y="963099"/>
                  <a:pt x="0" y="869966"/>
                </a:cubicBezTo>
              </a:path>
            </a:pathLst>
          </a:custGeom>
          <a:noFill/>
          <a:ln w="76200">
            <a:solidFill>
              <a:srgbClr val="C6AB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6340476" y="3321310"/>
            <a:ext cx="1930400" cy="1898650"/>
          </a:xfrm>
          <a:custGeom>
            <a:avLst/>
            <a:gdLst>
              <a:gd name="connsiteX0" fmla="*/ 1930400 w 1930400"/>
              <a:gd name="connsiteY0" fmla="*/ 0 h 1898650"/>
              <a:gd name="connsiteX1" fmla="*/ 1390650 w 1930400"/>
              <a:gd name="connsiteY1" fmla="*/ 514350 h 1898650"/>
              <a:gd name="connsiteX2" fmla="*/ 673100 w 1930400"/>
              <a:gd name="connsiteY2" fmla="*/ 1257300 h 1898650"/>
              <a:gd name="connsiteX3" fmla="*/ 0 w 1930400"/>
              <a:gd name="connsiteY3" fmla="*/ 1898650 h 189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0400" h="1898650">
                <a:moveTo>
                  <a:pt x="1930400" y="0"/>
                </a:moveTo>
                <a:cubicBezTo>
                  <a:pt x="1765300" y="152400"/>
                  <a:pt x="1600200" y="304800"/>
                  <a:pt x="1390650" y="514350"/>
                </a:cubicBezTo>
                <a:cubicBezTo>
                  <a:pt x="1181100" y="723900"/>
                  <a:pt x="904875" y="1026583"/>
                  <a:pt x="673100" y="1257300"/>
                </a:cubicBezTo>
                <a:cubicBezTo>
                  <a:pt x="441325" y="1488017"/>
                  <a:pt x="220662" y="1693333"/>
                  <a:pt x="0" y="1898650"/>
                </a:cubicBezTo>
              </a:path>
            </a:pathLst>
          </a:custGeom>
          <a:noFill/>
          <a:ln w="76200">
            <a:solidFill>
              <a:srgbClr val="C6AB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8422123" y="1943360"/>
            <a:ext cx="1436253" cy="2724150"/>
          </a:xfrm>
          <a:custGeom>
            <a:avLst/>
            <a:gdLst>
              <a:gd name="connsiteX0" fmla="*/ 1353703 w 1353703"/>
              <a:gd name="connsiteY0" fmla="*/ 0 h 2616200"/>
              <a:gd name="connsiteX1" fmla="*/ 1087003 w 1353703"/>
              <a:gd name="connsiteY1" fmla="*/ 336550 h 2616200"/>
              <a:gd name="connsiteX2" fmla="*/ 579003 w 1353703"/>
              <a:gd name="connsiteY2" fmla="*/ 819150 h 2616200"/>
              <a:gd name="connsiteX3" fmla="*/ 198003 w 1353703"/>
              <a:gd name="connsiteY3" fmla="*/ 1200150 h 2616200"/>
              <a:gd name="connsiteX4" fmla="*/ 102753 w 1353703"/>
              <a:gd name="connsiteY4" fmla="*/ 1365250 h 2616200"/>
              <a:gd name="connsiteX5" fmla="*/ 32903 w 1353703"/>
              <a:gd name="connsiteY5" fmla="*/ 1517650 h 2616200"/>
              <a:gd name="connsiteX6" fmla="*/ 1153 w 1353703"/>
              <a:gd name="connsiteY6" fmla="*/ 1689100 h 2616200"/>
              <a:gd name="connsiteX7" fmla="*/ 71003 w 1353703"/>
              <a:gd name="connsiteY7" fmla="*/ 1987550 h 2616200"/>
              <a:gd name="connsiteX8" fmla="*/ 305953 w 1353703"/>
              <a:gd name="connsiteY8" fmla="*/ 2247900 h 2616200"/>
              <a:gd name="connsiteX9" fmla="*/ 585353 w 1353703"/>
              <a:gd name="connsiteY9" fmla="*/ 2457450 h 2616200"/>
              <a:gd name="connsiteX10" fmla="*/ 782203 w 1353703"/>
              <a:gd name="connsiteY10" fmla="*/ 2616200 h 2616200"/>
              <a:gd name="connsiteX0" fmla="*/ 1436253 w 1436253"/>
              <a:gd name="connsiteY0" fmla="*/ 0 h 2724150"/>
              <a:gd name="connsiteX1" fmla="*/ 1087003 w 1436253"/>
              <a:gd name="connsiteY1" fmla="*/ 444500 h 2724150"/>
              <a:gd name="connsiteX2" fmla="*/ 579003 w 1436253"/>
              <a:gd name="connsiteY2" fmla="*/ 927100 h 2724150"/>
              <a:gd name="connsiteX3" fmla="*/ 198003 w 1436253"/>
              <a:gd name="connsiteY3" fmla="*/ 1308100 h 2724150"/>
              <a:gd name="connsiteX4" fmla="*/ 102753 w 1436253"/>
              <a:gd name="connsiteY4" fmla="*/ 1473200 h 2724150"/>
              <a:gd name="connsiteX5" fmla="*/ 32903 w 1436253"/>
              <a:gd name="connsiteY5" fmla="*/ 1625600 h 2724150"/>
              <a:gd name="connsiteX6" fmla="*/ 1153 w 1436253"/>
              <a:gd name="connsiteY6" fmla="*/ 1797050 h 2724150"/>
              <a:gd name="connsiteX7" fmla="*/ 71003 w 1436253"/>
              <a:gd name="connsiteY7" fmla="*/ 2095500 h 2724150"/>
              <a:gd name="connsiteX8" fmla="*/ 305953 w 1436253"/>
              <a:gd name="connsiteY8" fmla="*/ 2355850 h 2724150"/>
              <a:gd name="connsiteX9" fmla="*/ 585353 w 1436253"/>
              <a:gd name="connsiteY9" fmla="*/ 2565400 h 2724150"/>
              <a:gd name="connsiteX10" fmla="*/ 782203 w 1436253"/>
              <a:gd name="connsiteY10" fmla="*/ 2724150 h 272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6253" h="2724150">
                <a:moveTo>
                  <a:pt x="1436253" y="0"/>
                </a:moveTo>
                <a:cubicBezTo>
                  <a:pt x="1367461" y="100012"/>
                  <a:pt x="1229878" y="289983"/>
                  <a:pt x="1087003" y="444500"/>
                </a:cubicBezTo>
                <a:cubicBezTo>
                  <a:pt x="944128" y="599017"/>
                  <a:pt x="727170" y="783167"/>
                  <a:pt x="579003" y="927100"/>
                </a:cubicBezTo>
                <a:cubicBezTo>
                  <a:pt x="430836" y="1071033"/>
                  <a:pt x="277378" y="1217083"/>
                  <a:pt x="198003" y="1308100"/>
                </a:cubicBezTo>
                <a:cubicBezTo>
                  <a:pt x="118628" y="1399117"/>
                  <a:pt x="130270" y="1420283"/>
                  <a:pt x="102753" y="1473200"/>
                </a:cubicBezTo>
                <a:cubicBezTo>
                  <a:pt x="75236" y="1526117"/>
                  <a:pt x="49836" y="1571625"/>
                  <a:pt x="32903" y="1625600"/>
                </a:cubicBezTo>
                <a:cubicBezTo>
                  <a:pt x="15970" y="1679575"/>
                  <a:pt x="-5197" y="1718733"/>
                  <a:pt x="1153" y="1797050"/>
                </a:cubicBezTo>
                <a:cubicBezTo>
                  <a:pt x="7503" y="1875367"/>
                  <a:pt x="20203" y="2002367"/>
                  <a:pt x="71003" y="2095500"/>
                </a:cubicBezTo>
                <a:cubicBezTo>
                  <a:pt x="121803" y="2188633"/>
                  <a:pt x="220228" y="2277533"/>
                  <a:pt x="305953" y="2355850"/>
                </a:cubicBezTo>
                <a:cubicBezTo>
                  <a:pt x="391678" y="2434167"/>
                  <a:pt x="505978" y="2504017"/>
                  <a:pt x="585353" y="2565400"/>
                </a:cubicBezTo>
                <a:cubicBezTo>
                  <a:pt x="664728" y="2626783"/>
                  <a:pt x="723465" y="2675466"/>
                  <a:pt x="782203" y="2724150"/>
                </a:cubicBezTo>
              </a:path>
            </a:pathLst>
          </a:custGeom>
          <a:noFill/>
          <a:ln w="76200">
            <a:solidFill>
              <a:srgbClr val="C86628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>
            <a:endCxn id="34" idx="2"/>
          </p:cNvCxnSpPr>
          <p:nvPr/>
        </p:nvCxnSpPr>
        <p:spPr>
          <a:xfrm flipH="1">
            <a:off x="7013576" y="1762839"/>
            <a:ext cx="3054350" cy="2815771"/>
          </a:xfrm>
          <a:prstGeom prst="straightConnector1">
            <a:avLst/>
          </a:prstGeom>
          <a:ln w="76200">
            <a:solidFill>
              <a:srgbClr val="C86628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7027864" y="1850650"/>
            <a:ext cx="4047172" cy="3634740"/>
          </a:xfrm>
          <a:prstGeom prst="straightConnector1">
            <a:avLst/>
          </a:prstGeom>
          <a:ln w="76200">
            <a:solidFill>
              <a:srgbClr val="C86628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11" descr="C:\Users\HKim\AppData\Local\Microsoft\Windows\Temporary Internet Files\Content.IE5\8CW66WK3\MC900432651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66806" y="5399925"/>
            <a:ext cx="493539" cy="49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11" descr="C:\Users\HKim\AppData\Local\Microsoft\Windows\Temporary Internet Files\Content.IE5\8CW66WK3\MC900432651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325731" y="4023865"/>
            <a:ext cx="493539" cy="49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lide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30951" y="2555954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08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33"/>
    </mc:Choice>
    <mc:Fallback xmlns="">
      <p:transition spd="slow" advTm="47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5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1" fill="hold" grpId="1" nodeType="click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2" grpId="1" animBg="1"/>
      <p:bldP spid="33" grpId="0" animBg="1"/>
      <p:bldP spid="34" grpId="0" animBg="1"/>
      <p:bldP spid="37" grpId="0" animBg="1"/>
      <p:bldP spid="37" grpId="1" animBg="1"/>
    </p:bldLst>
  </p:timing>
  <p:extLst>
    <p:ext uri="{E180D4A7-C9FB-4DFB-919C-405C955672EB}">
      <p14:showEvtLst xmlns:p14="http://schemas.microsoft.com/office/powerpoint/2010/main">
        <p14:playEvt time="4" objId="4"/>
        <p14:stopEvt time="46221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407887"/>
            <a:ext cx="4545015" cy="4383314"/>
          </a:xfrm>
        </p:spPr>
        <p:txBody>
          <a:bodyPr anchor="t"/>
          <a:lstStyle/>
          <a:p>
            <a:r>
              <a:rPr lang="en-US" dirty="0" smtClean="0"/>
              <a:t>MD </a:t>
            </a:r>
            <a:r>
              <a:rPr lang="en-US" dirty="0"/>
              <a:t>295 &amp; Arundel Mills Blvd., </a:t>
            </a:r>
            <a:r>
              <a:rPr lang="en-US" dirty="0" smtClean="0"/>
              <a:t>Hanover (half DDI)</a:t>
            </a:r>
          </a:p>
          <a:p>
            <a:endParaRPr lang="en-US" dirty="0"/>
          </a:p>
          <a:p>
            <a:r>
              <a:rPr lang="en-US" dirty="0" smtClean="0"/>
              <a:t>Through traffic is on the left side for a short section and then crosses back.</a:t>
            </a:r>
          </a:p>
          <a:p>
            <a:endParaRPr lang="en-US" dirty="0"/>
          </a:p>
          <a:p>
            <a:r>
              <a:rPr lang="en-US" dirty="0" smtClean="0"/>
              <a:t>Shorter off-ramp queues</a:t>
            </a:r>
            <a:endParaRPr lang="en-US" dirty="0"/>
          </a:p>
        </p:txBody>
      </p:sp>
      <p:sp useBgFill="1">
        <p:nvSpPr>
          <p:cNvPr id="4" name="Rectangle 3"/>
          <p:cNvSpPr/>
          <p:nvPr/>
        </p:nvSpPr>
        <p:spPr>
          <a:xfrm>
            <a:off x="3051669" y="1246868"/>
            <a:ext cx="4029710" cy="4798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3630"/>
            <a:ext cx="10018713" cy="1752599"/>
          </a:xfrm>
        </p:spPr>
        <p:txBody>
          <a:bodyPr/>
          <a:lstStyle/>
          <a:p>
            <a:r>
              <a:rPr lang="en-US" dirty="0" smtClean="0"/>
              <a:t>Diverging Diamond Interchange (DDI)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787" y="1246869"/>
            <a:ext cx="4048125" cy="470535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8089166" y="1270000"/>
            <a:ext cx="1156434" cy="1676400"/>
          </a:xfrm>
          <a:custGeom>
            <a:avLst/>
            <a:gdLst>
              <a:gd name="connsiteX0" fmla="*/ 1156434 w 1156434"/>
              <a:gd name="connsiteY0" fmla="*/ 0 h 1676400"/>
              <a:gd name="connsiteX1" fmla="*/ 572234 w 1156434"/>
              <a:gd name="connsiteY1" fmla="*/ 419100 h 1676400"/>
              <a:gd name="connsiteX2" fmla="*/ 165834 w 1156434"/>
              <a:gd name="connsiteY2" fmla="*/ 736600 h 1676400"/>
              <a:gd name="connsiteX3" fmla="*/ 51534 w 1156434"/>
              <a:gd name="connsiteY3" fmla="*/ 977900 h 1676400"/>
              <a:gd name="connsiteX4" fmla="*/ 734 w 1156434"/>
              <a:gd name="connsiteY4" fmla="*/ 1193800 h 1676400"/>
              <a:gd name="connsiteX5" fmla="*/ 26134 w 1156434"/>
              <a:gd name="connsiteY5" fmla="*/ 1435100 h 1676400"/>
              <a:gd name="connsiteX6" fmla="*/ 89634 w 1156434"/>
              <a:gd name="connsiteY6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434" h="1676400">
                <a:moveTo>
                  <a:pt x="1156434" y="0"/>
                </a:moveTo>
                <a:cubicBezTo>
                  <a:pt x="946884" y="148166"/>
                  <a:pt x="737334" y="296333"/>
                  <a:pt x="572234" y="419100"/>
                </a:cubicBezTo>
                <a:cubicBezTo>
                  <a:pt x="407134" y="541867"/>
                  <a:pt x="252617" y="643467"/>
                  <a:pt x="165834" y="736600"/>
                </a:cubicBezTo>
                <a:cubicBezTo>
                  <a:pt x="79051" y="829733"/>
                  <a:pt x="79051" y="901700"/>
                  <a:pt x="51534" y="977900"/>
                </a:cubicBezTo>
                <a:cubicBezTo>
                  <a:pt x="24017" y="1054100"/>
                  <a:pt x="4967" y="1117600"/>
                  <a:pt x="734" y="1193800"/>
                </a:cubicBezTo>
                <a:cubicBezTo>
                  <a:pt x="-3499" y="1270000"/>
                  <a:pt x="11317" y="1354667"/>
                  <a:pt x="26134" y="1435100"/>
                </a:cubicBezTo>
                <a:cubicBezTo>
                  <a:pt x="40951" y="1515533"/>
                  <a:pt x="65292" y="1595966"/>
                  <a:pt x="89634" y="167640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194550" y="2903205"/>
            <a:ext cx="990600" cy="354345"/>
          </a:xfrm>
          <a:custGeom>
            <a:avLst/>
            <a:gdLst>
              <a:gd name="connsiteX0" fmla="*/ 0 w 990600"/>
              <a:gd name="connsiteY0" fmla="*/ 354345 h 354345"/>
              <a:gd name="connsiteX1" fmla="*/ 209550 w 990600"/>
              <a:gd name="connsiteY1" fmla="*/ 144795 h 354345"/>
              <a:gd name="connsiteX2" fmla="*/ 539750 w 990600"/>
              <a:gd name="connsiteY2" fmla="*/ 11445 h 354345"/>
              <a:gd name="connsiteX3" fmla="*/ 831850 w 990600"/>
              <a:gd name="connsiteY3" fmla="*/ 11445 h 354345"/>
              <a:gd name="connsiteX4" fmla="*/ 990600 w 990600"/>
              <a:gd name="connsiteY4" fmla="*/ 49545 h 35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600" h="354345">
                <a:moveTo>
                  <a:pt x="0" y="354345"/>
                </a:moveTo>
                <a:cubicBezTo>
                  <a:pt x="59796" y="278145"/>
                  <a:pt x="119592" y="201945"/>
                  <a:pt x="209550" y="144795"/>
                </a:cubicBezTo>
                <a:cubicBezTo>
                  <a:pt x="299508" y="87645"/>
                  <a:pt x="436033" y="33670"/>
                  <a:pt x="539750" y="11445"/>
                </a:cubicBezTo>
                <a:cubicBezTo>
                  <a:pt x="643467" y="-10780"/>
                  <a:pt x="756708" y="5095"/>
                  <a:pt x="831850" y="11445"/>
                </a:cubicBezTo>
                <a:cubicBezTo>
                  <a:pt x="906992" y="17795"/>
                  <a:pt x="952500" y="31553"/>
                  <a:pt x="990600" y="49545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7194550" y="3142639"/>
            <a:ext cx="2286000" cy="1200761"/>
          </a:xfrm>
          <a:custGeom>
            <a:avLst/>
            <a:gdLst>
              <a:gd name="connsiteX0" fmla="*/ 0 w 2286000"/>
              <a:gd name="connsiteY0" fmla="*/ 622911 h 1200761"/>
              <a:gd name="connsiteX1" fmla="*/ 196850 w 2286000"/>
              <a:gd name="connsiteY1" fmla="*/ 337161 h 1200761"/>
              <a:gd name="connsiteX2" fmla="*/ 298450 w 2286000"/>
              <a:gd name="connsiteY2" fmla="*/ 165711 h 1200761"/>
              <a:gd name="connsiteX3" fmla="*/ 438150 w 2286000"/>
              <a:gd name="connsiteY3" fmla="*/ 70461 h 1200761"/>
              <a:gd name="connsiteX4" fmla="*/ 609600 w 2286000"/>
              <a:gd name="connsiteY4" fmla="*/ 13311 h 1200761"/>
              <a:gd name="connsiteX5" fmla="*/ 800100 w 2286000"/>
              <a:gd name="connsiteY5" fmla="*/ 611 h 1200761"/>
              <a:gd name="connsiteX6" fmla="*/ 914400 w 2286000"/>
              <a:gd name="connsiteY6" fmla="*/ 26011 h 1200761"/>
              <a:gd name="connsiteX7" fmla="*/ 1130300 w 2286000"/>
              <a:gd name="connsiteY7" fmla="*/ 165711 h 1200761"/>
              <a:gd name="connsiteX8" fmla="*/ 1657350 w 2286000"/>
              <a:gd name="connsiteY8" fmla="*/ 648311 h 1200761"/>
              <a:gd name="connsiteX9" fmla="*/ 2286000 w 2286000"/>
              <a:gd name="connsiteY9" fmla="*/ 1200761 h 120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6000" h="1200761">
                <a:moveTo>
                  <a:pt x="0" y="622911"/>
                </a:moveTo>
                <a:cubicBezTo>
                  <a:pt x="73554" y="518136"/>
                  <a:pt x="147108" y="413361"/>
                  <a:pt x="196850" y="337161"/>
                </a:cubicBezTo>
                <a:cubicBezTo>
                  <a:pt x="246592" y="260961"/>
                  <a:pt x="258233" y="210161"/>
                  <a:pt x="298450" y="165711"/>
                </a:cubicBezTo>
                <a:cubicBezTo>
                  <a:pt x="338667" y="121261"/>
                  <a:pt x="386292" y="95861"/>
                  <a:pt x="438150" y="70461"/>
                </a:cubicBezTo>
                <a:cubicBezTo>
                  <a:pt x="490008" y="45061"/>
                  <a:pt x="549275" y="24953"/>
                  <a:pt x="609600" y="13311"/>
                </a:cubicBezTo>
                <a:cubicBezTo>
                  <a:pt x="669925" y="1669"/>
                  <a:pt x="749300" y="-1506"/>
                  <a:pt x="800100" y="611"/>
                </a:cubicBezTo>
                <a:cubicBezTo>
                  <a:pt x="850900" y="2728"/>
                  <a:pt x="859367" y="-1506"/>
                  <a:pt x="914400" y="26011"/>
                </a:cubicBezTo>
                <a:cubicBezTo>
                  <a:pt x="969433" y="53528"/>
                  <a:pt x="1006475" y="61994"/>
                  <a:pt x="1130300" y="165711"/>
                </a:cubicBezTo>
                <a:cubicBezTo>
                  <a:pt x="1254125" y="269428"/>
                  <a:pt x="1464733" y="475803"/>
                  <a:pt x="1657350" y="648311"/>
                </a:cubicBezTo>
                <a:cubicBezTo>
                  <a:pt x="1849967" y="820819"/>
                  <a:pt x="2067983" y="1010790"/>
                  <a:pt x="2286000" y="1200761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8301426" y="1270000"/>
            <a:ext cx="1407724" cy="2787650"/>
          </a:xfrm>
          <a:custGeom>
            <a:avLst/>
            <a:gdLst>
              <a:gd name="connsiteX0" fmla="*/ 1272341 w 1405691"/>
              <a:gd name="connsiteY0" fmla="*/ 0 h 2787650"/>
              <a:gd name="connsiteX1" fmla="*/ 662741 w 1405691"/>
              <a:gd name="connsiteY1" fmla="*/ 450850 h 2787650"/>
              <a:gd name="connsiteX2" fmla="*/ 129341 w 1405691"/>
              <a:gd name="connsiteY2" fmla="*/ 882650 h 2787650"/>
              <a:gd name="connsiteX3" fmla="*/ 40441 w 1405691"/>
              <a:gd name="connsiteY3" fmla="*/ 1054100 h 2787650"/>
              <a:gd name="connsiteX4" fmla="*/ 2341 w 1405691"/>
              <a:gd name="connsiteY4" fmla="*/ 1339850 h 2787650"/>
              <a:gd name="connsiteX5" fmla="*/ 103941 w 1405691"/>
              <a:gd name="connsiteY5" fmla="*/ 1619250 h 2787650"/>
              <a:gd name="connsiteX6" fmla="*/ 808791 w 1405691"/>
              <a:gd name="connsiteY6" fmla="*/ 2235200 h 2787650"/>
              <a:gd name="connsiteX7" fmla="*/ 1405691 w 1405691"/>
              <a:gd name="connsiteY7" fmla="*/ 2787650 h 2787650"/>
              <a:gd name="connsiteX0" fmla="*/ 1274374 w 1407724"/>
              <a:gd name="connsiteY0" fmla="*/ 0 h 2787650"/>
              <a:gd name="connsiteX1" fmla="*/ 664774 w 1407724"/>
              <a:gd name="connsiteY1" fmla="*/ 450850 h 2787650"/>
              <a:gd name="connsiteX2" fmla="*/ 131374 w 1407724"/>
              <a:gd name="connsiteY2" fmla="*/ 882650 h 2787650"/>
              <a:gd name="connsiteX3" fmla="*/ 29774 w 1407724"/>
              <a:gd name="connsiteY3" fmla="*/ 1054100 h 2787650"/>
              <a:gd name="connsiteX4" fmla="*/ 4374 w 1407724"/>
              <a:gd name="connsiteY4" fmla="*/ 1339850 h 2787650"/>
              <a:gd name="connsiteX5" fmla="*/ 105974 w 1407724"/>
              <a:gd name="connsiteY5" fmla="*/ 1619250 h 2787650"/>
              <a:gd name="connsiteX6" fmla="*/ 810824 w 1407724"/>
              <a:gd name="connsiteY6" fmla="*/ 2235200 h 2787650"/>
              <a:gd name="connsiteX7" fmla="*/ 1407724 w 1407724"/>
              <a:gd name="connsiteY7" fmla="*/ 2787650 h 278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7724" h="2787650">
                <a:moveTo>
                  <a:pt x="1274374" y="0"/>
                </a:moveTo>
                <a:cubicBezTo>
                  <a:pt x="1064824" y="151871"/>
                  <a:pt x="855274" y="303742"/>
                  <a:pt x="664774" y="450850"/>
                </a:cubicBezTo>
                <a:cubicBezTo>
                  <a:pt x="474274" y="597958"/>
                  <a:pt x="237207" y="782108"/>
                  <a:pt x="131374" y="882650"/>
                </a:cubicBezTo>
                <a:cubicBezTo>
                  <a:pt x="25541" y="983192"/>
                  <a:pt x="50941" y="977900"/>
                  <a:pt x="29774" y="1054100"/>
                </a:cubicBezTo>
                <a:cubicBezTo>
                  <a:pt x="8607" y="1130300"/>
                  <a:pt x="-8326" y="1245658"/>
                  <a:pt x="4374" y="1339850"/>
                </a:cubicBezTo>
                <a:cubicBezTo>
                  <a:pt x="17074" y="1434042"/>
                  <a:pt x="-28434" y="1470025"/>
                  <a:pt x="105974" y="1619250"/>
                </a:cubicBezTo>
                <a:cubicBezTo>
                  <a:pt x="240382" y="1768475"/>
                  <a:pt x="593866" y="2040467"/>
                  <a:pt x="810824" y="2235200"/>
                </a:cubicBezTo>
                <a:cubicBezTo>
                  <a:pt x="1027782" y="2429933"/>
                  <a:pt x="1217753" y="2608791"/>
                  <a:pt x="1407724" y="278765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9709150" y="2635250"/>
            <a:ext cx="1517650" cy="1525827"/>
          </a:xfrm>
          <a:custGeom>
            <a:avLst/>
            <a:gdLst>
              <a:gd name="connsiteX0" fmla="*/ 0 w 1517650"/>
              <a:gd name="connsiteY0" fmla="*/ 1422400 h 1490534"/>
              <a:gd name="connsiteX1" fmla="*/ 114300 w 1517650"/>
              <a:gd name="connsiteY1" fmla="*/ 1479550 h 1490534"/>
              <a:gd name="connsiteX2" fmla="*/ 400050 w 1517650"/>
              <a:gd name="connsiteY2" fmla="*/ 1473200 h 1490534"/>
              <a:gd name="connsiteX3" fmla="*/ 539750 w 1517650"/>
              <a:gd name="connsiteY3" fmla="*/ 1422400 h 1490534"/>
              <a:gd name="connsiteX4" fmla="*/ 1066800 w 1517650"/>
              <a:gd name="connsiteY4" fmla="*/ 742950 h 1490534"/>
              <a:gd name="connsiteX5" fmla="*/ 1517650 w 1517650"/>
              <a:gd name="connsiteY5" fmla="*/ 0 h 1490534"/>
              <a:gd name="connsiteX0" fmla="*/ 0 w 1517650"/>
              <a:gd name="connsiteY0" fmla="*/ 1422400 h 1504401"/>
              <a:gd name="connsiteX1" fmla="*/ 114300 w 1517650"/>
              <a:gd name="connsiteY1" fmla="*/ 1479550 h 1504401"/>
              <a:gd name="connsiteX2" fmla="*/ 387350 w 1517650"/>
              <a:gd name="connsiteY2" fmla="*/ 1498600 h 1504401"/>
              <a:gd name="connsiteX3" fmla="*/ 539750 w 1517650"/>
              <a:gd name="connsiteY3" fmla="*/ 1422400 h 1504401"/>
              <a:gd name="connsiteX4" fmla="*/ 1066800 w 1517650"/>
              <a:gd name="connsiteY4" fmla="*/ 742950 h 1504401"/>
              <a:gd name="connsiteX5" fmla="*/ 1517650 w 1517650"/>
              <a:gd name="connsiteY5" fmla="*/ 0 h 1504401"/>
              <a:gd name="connsiteX0" fmla="*/ 0 w 1517650"/>
              <a:gd name="connsiteY0" fmla="*/ 1422400 h 1501927"/>
              <a:gd name="connsiteX1" fmla="*/ 114300 w 1517650"/>
              <a:gd name="connsiteY1" fmla="*/ 1479550 h 1501927"/>
              <a:gd name="connsiteX2" fmla="*/ 387350 w 1517650"/>
              <a:gd name="connsiteY2" fmla="*/ 1498600 h 1501927"/>
              <a:gd name="connsiteX3" fmla="*/ 571500 w 1517650"/>
              <a:gd name="connsiteY3" fmla="*/ 1416050 h 1501927"/>
              <a:gd name="connsiteX4" fmla="*/ 1066800 w 1517650"/>
              <a:gd name="connsiteY4" fmla="*/ 742950 h 1501927"/>
              <a:gd name="connsiteX5" fmla="*/ 1517650 w 1517650"/>
              <a:gd name="connsiteY5" fmla="*/ 0 h 1501927"/>
              <a:gd name="connsiteX0" fmla="*/ 0 w 1517650"/>
              <a:gd name="connsiteY0" fmla="*/ 1422400 h 1525827"/>
              <a:gd name="connsiteX1" fmla="*/ 114300 w 1517650"/>
              <a:gd name="connsiteY1" fmla="*/ 1479550 h 1525827"/>
              <a:gd name="connsiteX2" fmla="*/ 361950 w 1517650"/>
              <a:gd name="connsiteY2" fmla="*/ 1524000 h 1525827"/>
              <a:gd name="connsiteX3" fmla="*/ 571500 w 1517650"/>
              <a:gd name="connsiteY3" fmla="*/ 1416050 h 1525827"/>
              <a:gd name="connsiteX4" fmla="*/ 1066800 w 1517650"/>
              <a:gd name="connsiteY4" fmla="*/ 742950 h 1525827"/>
              <a:gd name="connsiteX5" fmla="*/ 1517650 w 1517650"/>
              <a:gd name="connsiteY5" fmla="*/ 0 h 152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7650" h="1525827">
                <a:moveTo>
                  <a:pt x="0" y="1422400"/>
                </a:moveTo>
                <a:cubicBezTo>
                  <a:pt x="23812" y="1446741"/>
                  <a:pt x="53975" y="1462617"/>
                  <a:pt x="114300" y="1479550"/>
                </a:cubicBezTo>
                <a:cubicBezTo>
                  <a:pt x="174625" y="1496483"/>
                  <a:pt x="285750" y="1534583"/>
                  <a:pt x="361950" y="1524000"/>
                </a:cubicBezTo>
                <a:cubicBezTo>
                  <a:pt x="438150" y="1513417"/>
                  <a:pt x="454025" y="1546225"/>
                  <a:pt x="571500" y="1416050"/>
                </a:cubicBezTo>
                <a:cubicBezTo>
                  <a:pt x="688975" y="1285875"/>
                  <a:pt x="909108" y="978958"/>
                  <a:pt x="1066800" y="742950"/>
                </a:cubicBezTo>
                <a:cubicBezTo>
                  <a:pt x="1224492" y="506942"/>
                  <a:pt x="1373716" y="252941"/>
                  <a:pt x="151765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8267700" y="4343400"/>
            <a:ext cx="1381510" cy="1593850"/>
          </a:xfrm>
          <a:custGeom>
            <a:avLst/>
            <a:gdLst>
              <a:gd name="connsiteX0" fmla="*/ 1212850 w 1381510"/>
              <a:gd name="connsiteY0" fmla="*/ 0 h 1593850"/>
              <a:gd name="connsiteX1" fmla="*/ 1339850 w 1381510"/>
              <a:gd name="connsiteY1" fmla="*/ 114300 h 1593850"/>
              <a:gd name="connsiteX2" fmla="*/ 1377950 w 1381510"/>
              <a:gd name="connsiteY2" fmla="*/ 279400 h 1593850"/>
              <a:gd name="connsiteX3" fmla="*/ 1263650 w 1381510"/>
              <a:gd name="connsiteY3" fmla="*/ 527050 h 1593850"/>
              <a:gd name="connsiteX4" fmla="*/ 603250 w 1381510"/>
              <a:gd name="connsiteY4" fmla="*/ 1111250 h 1593850"/>
              <a:gd name="connsiteX5" fmla="*/ 0 w 1381510"/>
              <a:gd name="connsiteY5" fmla="*/ 1593850 h 159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1510" h="1593850">
                <a:moveTo>
                  <a:pt x="1212850" y="0"/>
                </a:moveTo>
                <a:cubicBezTo>
                  <a:pt x="1262591" y="33866"/>
                  <a:pt x="1312333" y="67733"/>
                  <a:pt x="1339850" y="114300"/>
                </a:cubicBezTo>
                <a:cubicBezTo>
                  <a:pt x="1367367" y="160867"/>
                  <a:pt x="1390650" y="210608"/>
                  <a:pt x="1377950" y="279400"/>
                </a:cubicBezTo>
                <a:cubicBezTo>
                  <a:pt x="1365250" y="348192"/>
                  <a:pt x="1392767" y="388408"/>
                  <a:pt x="1263650" y="527050"/>
                </a:cubicBezTo>
                <a:cubicBezTo>
                  <a:pt x="1134533" y="665692"/>
                  <a:pt x="813858" y="933450"/>
                  <a:pt x="603250" y="1111250"/>
                </a:cubicBezTo>
                <a:cubicBezTo>
                  <a:pt x="392642" y="1289050"/>
                  <a:pt x="196321" y="1441450"/>
                  <a:pt x="0" y="159385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8185150" y="2946400"/>
            <a:ext cx="1524000" cy="1327150"/>
          </a:xfrm>
          <a:custGeom>
            <a:avLst/>
            <a:gdLst>
              <a:gd name="connsiteX0" fmla="*/ 0 w 1524000"/>
              <a:gd name="connsiteY0" fmla="*/ 0 h 1327150"/>
              <a:gd name="connsiteX1" fmla="*/ 1524000 w 1524000"/>
              <a:gd name="connsiteY1" fmla="*/ 1327150 h 132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24000" h="1327150">
                <a:moveTo>
                  <a:pt x="0" y="0"/>
                </a:moveTo>
                <a:lnTo>
                  <a:pt x="1524000" y="132715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9715500" y="4267200"/>
            <a:ext cx="355600" cy="336550"/>
          </a:xfrm>
          <a:custGeom>
            <a:avLst/>
            <a:gdLst>
              <a:gd name="connsiteX0" fmla="*/ 0 w 355600"/>
              <a:gd name="connsiteY0" fmla="*/ 0 h 336550"/>
              <a:gd name="connsiteX1" fmla="*/ 63500 w 355600"/>
              <a:gd name="connsiteY1" fmla="*/ 146050 h 336550"/>
              <a:gd name="connsiteX2" fmla="*/ 139700 w 355600"/>
              <a:gd name="connsiteY2" fmla="*/ 215900 h 336550"/>
              <a:gd name="connsiteX3" fmla="*/ 215900 w 355600"/>
              <a:gd name="connsiteY3" fmla="*/ 266700 h 336550"/>
              <a:gd name="connsiteX4" fmla="*/ 355600 w 355600"/>
              <a:gd name="connsiteY4" fmla="*/ 33655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600" h="336550">
                <a:moveTo>
                  <a:pt x="0" y="0"/>
                </a:moveTo>
                <a:cubicBezTo>
                  <a:pt x="20108" y="55033"/>
                  <a:pt x="40217" y="110067"/>
                  <a:pt x="63500" y="146050"/>
                </a:cubicBezTo>
                <a:cubicBezTo>
                  <a:pt x="86783" y="182033"/>
                  <a:pt x="114300" y="195792"/>
                  <a:pt x="139700" y="215900"/>
                </a:cubicBezTo>
                <a:cubicBezTo>
                  <a:pt x="165100" y="236008"/>
                  <a:pt x="179917" y="246592"/>
                  <a:pt x="215900" y="266700"/>
                </a:cubicBezTo>
                <a:cubicBezTo>
                  <a:pt x="251883" y="286808"/>
                  <a:pt x="300567" y="305858"/>
                  <a:pt x="355600" y="33655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9728200" y="4273550"/>
            <a:ext cx="342900" cy="336550"/>
          </a:xfrm>
          <a:custGeom>
            <a:avLst/>
            <a:gdLst>
              <a:gd name="connsiteX0" fmla="*/ 0 w 342900"/>
              <a:gd name="connsiteY0" fmla="*/ 0 h 336550"/>
              <a:gd name="connsiteX1" fmla="*/ 127000 w 342900"/>
              <a:gd name="connsiteY1" fmla="*/ 63500 h 336550"/>
              <a:gd name="connsiteX2" fmla="*/ 203200 w 342900"/>
              <a:gd name="connsiteY2" fmla="*/ 139700 h 336550"/>
              <a:gd name="connsiteX3" fmla="*/ 273050 w 342900"/>
              <a:gd name="connsiteY3" fmla="*/ 234950 h 336550"/>
              <a:gd name="connsiteX4" fmla="*/ 342900 w 342900"/>
              <a:gd name="connsiteY4" fmla="*/ 33655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" h="336550">
                <a:moveTo>
                  <a:pt x="0" y="0"/>
                </a:moveTo>
                <a:cubicBezTo>
                  <a:pt x="46566" y="20108"/>
                  <a:pt x="93133" y="40217"/>
                  <a:pt x="127000" y="63500"/>
                </a:cubicBezTo>
                <a:cubicBezTo>
                  <a:pt x="160867" y="86783"/>
                  <a:pt x="178858" y="111125"/>
                  <a:pt x="203200" y="139700"/>
                </a:cubicBezTo>
                <a:cubicBezTo>
                  <a:pt x="227542" y="168275"/>
                  <a:pt x="249767" y="202142"/>
                  <a:pt x="273050" y="234950"/>
                </a:cubicBezTo>
                <a:cubicBezTo>
                  <a:pt x="296333" y="267758"/>
                  <a:pt x="319616" y="302154"/>
                  <a:pt x="342900" y="33655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10026650" y="3600450"/>
            <a:ext cx="723900" cy="655460"/>
          </a:xfrm>
          <a:custGeom>
            <a:avLst/>
            <a:gdLst>
              <a:gd name="connsiteX0" fmla="*/ 0 w 723900"/>
              <a:gd name="connsiteY0" fmla="*/ 654050 h 655460"/>
              <a:gd name="connsiteX1" fmla="*/ 127000 w 723900"/>
              <a:gd name="connsiteY1" fmla="*/ 641350 h 655460"/>
              <a:gd name="connsiteX2" fmla="*/ 330200 w 723900"/>
              <a:gd name="connsiteY2" fmla="*/ 552450 h 655460"/>
              <a:gd name="connsiteX3" fmla="*/ 615950 w 723900"/>
              <a:gd name="connsiteY3" fmla="*/ 177800 h 655460"/>
              <a:gd name="connsiteX4" fmla="*/ 723900 w 723900"/>
              <a:gd name="connsiteY4" fmla="*/ 0 h 65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00" h="655460">
                <a:moveTo>
                  <a:pt x="0" y="654050"/>
                </a:moveTo>
                <a:cubicBezTo>
                  <a:pt x="35983" y="656166"/>
                  <a:pt x="71967" y="658283"/>
                  <a:pt x="127000" y="641350"/>
                </a:cubicBezTo>
                <a:cubicBezTo>
                  <a:pt x="182033" y="624417"/>
                  <a:pt x="248708" y="629708"/>
                  <a:pt x="330200" y="552450"/>
                </a:cubicBezTo>
                <a:cubicBezTo>
                  <a:pt x="411692" y="475192"/>
                  <a:pt x="550333" y="269875"/>
                  <a:pt x="615950" y="177800"/>
                </a:cubicBezTo>
                <a:cubicBezTo>
                  <a:pt x="681567" y="85725"/>
                  <a:pt x="702733" y="42862"/>
                  <a:pt x="72390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10026650" y="4248150"/>
            <a:ext cx="273050" cy="450850"/>
          </a:xfrm>
          <a:custGeom>
            <a:avLst/>
            <a:gdLst>
              <a:gd name="connsiteX0" fmla="*/ 0 w 273050"/>
              <a:gd name="connsiteY0" fmla="*/ 0 h 450850"/>
              <a:gd name="connsiteX1" fmla="*/ 88900 w 273050"/>
              <a:gd name="connsiteY1" fmla="*/ 114300 h 450850"/>
              <a:gd name="connsiteX2" fmla="*/ 152400 w 273050"/>
              <a:gd name="connsiteY2" fmla="*/ 222250 h 450850"/>
              <a:gd name="connsiteX3" fmla="*/ 222250 w 273050"/>
              <a:gd name="connsiteY3" fmla="*/ 349250 h 450850"/>
              <a:gd name="connsiteX4" fmla="*/ 273050 w 273050"/>
              <a:gd name="connsiteY4" fmla="*/ 450850 h 45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050" h="450850">
                <a:moveTo>
                  <a:pt x="0" y="0"/>
                </a:moveTo>
                <a:cubicBezTo>
                  <a:pt x="31750" y="38629"/>
                  <a:pt x="63500" y="77258"/>
                  <a:pt x="88900" y="114300"/>
                </a:cubicBezTo>
                <a:cubicBezTo>
                  <a:pt x="114300" y="151342"/>
                  <a:pt x="130175" y="183092"/>
                  <a:pt x="152400" y="222250"/>
                </a:cubicBezTo>
                <a:cubicBezTo>
                  <a:pt x="174625" y="261408"/>
                  <a:pt x="202142" y="311150"/>
                  <a:pt x="222250" y="349250"/>
                </a:cubicBezTo>
                <a:cubicBezTo>
                  <a:pt x="242358" y="387350"/>
                  <a:pt x="257704" y="419100"/>
                  <a:pt x="273050" y="45085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0299700" y="4705350"/>
            <a:ext cx="419100" cy="196850"/>
          </a:xfrm>
          <a:custGeom>
            <a:avLst/>
            <a:gdLst>
              <a:gd name="connsiteX0" fmla="*/ 0 w 419100"/>
              <a:gd name="connsiteY0" fmla="*/ 0 h 196850"/>
              <a:gd name="connsiteX1" fmla="*/ 171450 w 419100"/>
              <a:gd name="connsiteY1" fmla="*/ 57150 h 196850"/>
              <a:gd name="connsiteX2" fmla="*/ 279400 w 419100"/>
              <a:gd name="connsiteY2" fmla="*/ 95250 h 196850"/>
              <a:gd name="connsiteX3" fmla="*/ 419100 w 419100"/>
              <a:gd name="connsiteY3" fmla="*/ 196850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" h="196850">
                <a:moveTo>
                  <a:pt x="0" y="0"/>
                </a:moveTo>
                <a:lnTo>
                  <a:pt x="171450" y="57150"/>
                </a:lnTo>
                <a:cubicBezTo>
                  <a:pt x="218017" y="73025"/>
                  <a:pt x="238125" y="71967"/>
                  <a:pt x="279400" y="95250"/>
                </a:cubicBezTo>
                <a:cubicBezTo>
                  <a:pt x="320675" y="118533"/>
                  <a:pt x="369887" y="157691"/>
                  <a:pt x="419100" y="19685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0543292" y="3632200"/>
            <a:ext cx="194558" cy="1270000"/>
          </a:xfrm>
          <a:custGeom>
            <a:avLst/>
            <a:gdLst>
              <a:gd name="connsiteX0" fmla="*/ 188208 w 194558"/>
              <a:gd name="connsiteY0" fmla="*/ 1270000 h 1270000"/>
              <a:gd name="connsiteX1" fmla="*/ 86608 w 194558"/>
              <a:gd name="connsiteY1" fmla="*/ 1073150 h 1270000"/>
              <a:gd name="connsiteX2" fmla="*/ 16758 w 194558"/>
              <a:gd name="connsiteY2" fmla="*/ 831850 h 1270000"/>
              <a:gd name="connsiteX3" fmla="*/ 4058 w 194558"/>
              <a:gd name="connsiteY3" fmla="*/ 552450 h 1270000"/>
              <a:gd name="connsiteX4" fmla="*/ 73908 w 194558"/>
              <a:gd name="connsiteY4" fmla="*/ 222250 h 1270000"/>
              <a:gd name="connsiteX5" fmla="*/ 194558 w 194558"/>
              <a:gd name="connsiteY5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558" h="1270000">
                <a:moveTo>
                  <a:pt x="188208" y="1270000"/>
                </a:moveTo>
                <a:cubicBezTo>
                  <a:pt x="151695" y="1208087"/>
                  <a:pt x="115183" y="1146175"/>
                  <a:pt x="86608" y="1073150"/>
                </a:cubicBezTo>
                <a:cubicBezTo>
                  <a:pt x="58033" y="1000125"/>
                  <a:pt x="30516" y="918633"/>
                  <a:pt x="16758" y="831850"/>
                </a:cubicBezTo>
                <a:cubicBezTo>
                  <a:pt x="3000" y="745067"/>
                  <a:pt x="-5467" y="654050"/>
                  <a:pt x="4058" y="552450"/>
                </a:cubicBezTo>
                <a:cubicBezTo>
                  <a:pt x="13583" y="450850"/>
                  <a:pt x="42158" y="314325"/>
                  <a:pt x="73908" y="222250"/>
                </a:cubicBezTo>
                <a:cubicBezTo>
                  <a:pt x="105658" y="130175"/>
                  <a:pt x="150108" y="65087"/>
                  <a:pt x="194558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9632950" y="4699000"/>
            <a:ext cx="120650" cy="330200"/>
          </a:xfrm>
          <a:custGeom>
            <a:avLst/>
            <a:gdLst>
              <a:gd name="connsiteX0" fmla="*/ 120650 w 120650"/>
              <a:gd name="connsiteY0" fmla="*/ 0 h 330200"/>
              <a:gd name="connsiteX1" fmla="*/ 82550 w 120650"/>
              <a:gd name="connsiteY1" fmla="*/ 158750 h 330200"/>
              <a:gd name="connsiteX2" fmla="*/ 0 w 120650"/>
              <a:gd name="connsiteY2" fmla="*/ 33020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650" h="330200">
                <a:moveTo>
                  <a:pt x="120650" y="0"/>
                </a:moveTo>
                <a:cubicBezTo>
                  <a:pt x="111654" y="51858"/>
                  <a:pt x="102658" y="103717"/>
                  <a:pt x="82550" y="158750"/>
                </a:cubicBezTo>
                <a:cubicBezTo>
                  <a:pt x="62442" y="213783"/>
                  <a:pt x="31221" y="271991"/>
                  <a:pt x="0" y="33020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9747250" y="4699000"/>
            <a:ext cx="466928" cy="141110"/>
          </a:xfrm>
          <a:custGeom>
            <a:avLst/>
            <a:gdLst>
              <a:gd name="connsiteX0" fmla="*/ 0 w 466928"/>
              <a:gd name="connsiteY0" fmla="*/ 0 h 141110"/>
              <a:gd name="connsiteX1" fmla="*/ 127000 w 466928"/>
              <a:gd name="connsiteY1" fmla="*/ 38100 h 141110"/>
              <a:gd name="connsiteX2" fmla="*/ 425450 w 466928"/>
              <a:gd name="connsiteY2" fmla="*/ 127000 h 141110"/>
              <a:gd name="connsiteX3" fmla="*/ 457200 w 466928"/>
              <a:gd name="connsiteY3" fmla="*/ 139700 h 141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928" h="141110">
                <a:moveTo>
                  <a:pt x="0" y="0"/>
                </a:moveTo>
                <a:lnTo>
                  <a:pt x="127000" y="38100"/>
                </a:lnTo>
                <a:lnTo>
                  <a:pt x="425450" y="127000"/>
                </a:lnTo>
                <a:cubicBezTo>
                  <a:pt x="480483" y="143933"/>
                  <a:pt x="468841" y="141816"/>
                  <a:pt x="457200" y="13970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9639300" y="5002707"/>
            <a:ext cx="641350" cy="32843"/>
          </a:xfrm>
          <a:custGeom>
            <a:avLst/>
            <a:gdLst>
              <a:gd name="connsiteX0" fmla="*/ 0 w 641350"/>
              <a:gd name="connsiteY0" fmla="*/ 26493 h 32843"/>
              <a:gd name="connsiteX1" fmla="*/ 165100 w 641350"/>
              <a:gd name="connsiteY1" fmla="*/ 1093 h 32843"/>
              <a:gd name="connsiteX2" fmla="*/ 393700 w 641350"/>
              <a:gd name="connsiteY2" fmla="*/ 7443 h 32843"/>
              <a:gd name="connsiteX3" fmla="*/ 641350 w 641350"/>
              <a:gd name="connsiteY3" fmla="*/ 32843 h 3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350" h="32843">
                <a:moveTo>
                  <a:pt x="0" y="26493"/>
                </a:moveTo>
                <a:cubicBezTo>
                  <a:pt x="49741" y="15380"/>
                  <a:pt x="99483" y="4268"/>
                  <a:pt x="165100" y="1093"/>
                </a:cubicBezTo>
                <a:cubicBezTo>
                  <a:pt x="230717" y="-2082"/>
                  <a:pt x="314325" y="2151"/>
                  <a:pt x="393700" y="7443"/>
                </a:cubicBezTo>
                <a:cubicBezTo>
                  <a:pt x="473075" y="12735"/>
                  <a:pt x="557212" y="22789"/>
                  <a:pt x="641350" y="32843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0217150" y="4838700"/>
            <a:ext cx="63500" cy="196850"/>
          </a:xfrm>
          <a:custGeom>
            <a:avLst/>
            <a:gdLst>
              <a:gd name="connsiteX0" fmla="*/ 63500 w 63500"/>
              <a:gd name="connsiteY0" fmla="*/ 196850 h 196850"/>
              <a:gd name="connsiteX1" fmla="*/ 0 w 63500"/>
              <a:gd name="connsiteY1" fmla="*/ 0 h 19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500" h="196850">
                <a:moveTo>
                  <a:pt x="63500" y="196850"/>
                </a:moveTo>
                <a:cubicBezTo>
                  <a:pt x="33866" y="113771"/>
                  <a:pt x="4233" y="30692"/>
                  <a:pt x="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10433050" y="4959350"/>
            <a:ext cx="793750" cy="946150"/>
          </a:xfrm>
          <a:custGeom>
            <a:avLst/>
            <a:gdLst>
              <a:gd name="connsiteX0" fmla="*/ 0 w 793750"/>
              <a:gd name="connsiteY0" fmla="*/ 0 h 946150"/>
              <a:gd name="connsiteX1" fmla="*/ 234950 w 793750"/>
              <a:gd name="connsiteY1" fmla="*/ 317500 h 946150"/>
              <a:gd name="connsiteX2" fmla="*/ 476250 w 793750"/>
              <a:gd name="connsiteY2" fmla="*/ 596900 h 946150"/>
              <a:gd name="connsiteX3" fmla="*/ 793750 w 793750"/>
              <a:gd name="connsiteY3" fmla="*/ 946150 h 94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750" h="946150">
                <a:moveTo>
                  <a:pt x="0" y="0"/>
                </a:moveTo>
                <a:cubicBezTo>
                  <a:pt x="77787" y="109008"/>
                  <a:pt x="155575" y="218017"/>
                  <a:pt x="234950" y="317500"/>
                </a:cubicBezTo>
                <a:cubicBezTo>
                  <a:pt x="314325" y="416983"/>
                  <a:pt x="383117" y="492125"/>
                  <a:pt x="476250" y="596900"/>
                </a:cubicBezTo>
                <a:cubicBezTo>
                  <a:pt x="569383" y="701675"/>
                  <a:pt x="681566" y="823912"/>
                  <a:pt x="793750" y="94615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10433050" y="4953000"/>
            <a:ext cx="793750" cy="762000"/>
          </a:xfrm>
          <a:custGeom>
            <a:avLst/>
            <a:gdLst>
              <a:gd name="connsiteX0" fmla="*/ 0 w 793750"/>
              <a:gd name="connsiteY0" fmla="*/ 0 h 762000"/>
              <a:gd name="connsiteX1" fmla="*/ 177800 w 793750"/>
              <a:gd name="connsiteY1" fmla="*/ 63500 h 762000"/>
              <a:gd name="connsiteX2" fmla="*/ 374650 w 793750"/>
              <a:gd name="connsiteY2" fmla="*/ 260350 h 762000"/>
              <a:gd name="connsiteX3" fmla="*/ 590550 w 793750"/>
              <a:gd name="connsiteY3" fmla="*/ 495300 h 762000"/>
              <a:gd name="connsiteX4" fmla="*/ 793750 w 793750"/>
              <a:gd name="connsiteY4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3750" h="762000">
                <a:moveTo>
                  <a:pt x="0" y="0"/>
                </a:moveTo>
                <a:cubicBezTo>
                  <a:pt x="57679" y="10054"/>
                  <a:pt x="115358" y="20108"/>
                  <a:pt x="177800" y="63500"/>
                </a:cubicBezTo>
                <a:cubicBezTo>
                  <a:pt x="240242" y="106892"/>
                  <a:pt x="305858" y="188383"/>
                  <a:pt x="374650" y="260350"/>
                </a:cubicBezTo>
                <a:cubicBezTo>
                  <a:pt x="443442" y="332317"/>
                  <a:pt x="520700" y="411692"/>
                  <a:pt x="590550" y="495300"/>
                </a:cubicBezTo>
                <a:cubicBezTo>
                  <a:pt x="660400" y="578908"/>
                  <a:pt x="727075" y="670454"/>
                  <a:pt x="793750" y="76200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8655050" y="5184213"/>
            <a:ext cx="2311400" cy="753037"/>
          </a:xfrm>
          <a:custGeom>
            <a:avLst/>
            <a:gdLst>
              <a:gd name="connsiteX0" fmla="*/ 0 w 2311400"/>
              <a:gd name="connsiteY0" fmla="*/ 753037 h 753037"/>
              <a:gd name="connsiteX1" fmla="*/ 412750 w 2311400"/>
              <a:gd name="connsiteY1" fmla="*/ 467287 h 753037"/>
              <a:gd name="connsiteX2" fmla="*/ 927100 w 2311400"/>
              <a:gd name="connsiteY2" fmla="*/ 105337 h 753037"/>
              <a:gd name="connsiteX3" fmla="*/ 1327150 w 2311400"/>
              <a:gd name="connsiteY3" fmla="*/ 3737 h 753037"/>
              <a:gd name="connsiteX4" fmla="*/ 1562100 w 2311400"/>
              <a:gd name="connsiteY4" fmla="*/ 35487 h 753037"/>
              <a:gd name="connsiteX5" fmla="*/ 1860550 w 2311400"/>
              <a:gd name="connsiteY5" fmla="*/ 162487 h 753037"/>
              <a:gd name="connsiteX6" fmla="*/ 2108200 w 2311400"/>
              <a:gd name="connsiteY6" fmla="*/ 416487 h 753037"/>
              <a:gd name="connsiteX7" fmla="*/ 2311400 w 2311400"/>
              <a:gd name="connsiteY7" fmla="*/ 753037 h 753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11400" h="753037">
                <a:moveTo>
                  <a:pt x="0" y="753037"/>
                </a:moveTo>
                <a:lnTo>
                  <a:pt x="412750" y="467287"/>
                </a:lnTo>
                <a:cubicBezTo>
                  <a:pt x="567267" y="359337"/>
                  <a:pt x="774700" y="182595"/>
                  <a:pt x="927100" y="105337"/>
                </a:cubicBezTo>
                <a:cubicBezTo>
                  <a:pt x="1079500" y="28079"/>
                  <a:pt x="1221317" y="15379"/>
                  <a:pt x="1327150" y="3737"/>
                </a:cubicBezTo>
                <a:cubicBezTo>
                  <a:pt x="1432983" y="-7905"/>
                  <a:pt x="1473200" y="9029"/>
                  <a:pt x="1562100" y="35487"/>
                </a:cubicBezTo>
                <a:cubicBezTo>
                  <a:pt x="1651000" y="61945"/>
                  <a:pt x="1769533" y="98987"/>
                  <a:pt x="1860550" y="162487"/>
                </a:cubicBezTo>
                <a:cubicBezTo>
                  <a:pt x="1951567" y="225987"/>
                  <a:pt x="2033058" y="318062"/>
                  <a:pt x="2108200" y="416487"/>
                </a:cubicBezTo>
                <a:cubicBezTo>
                  <a:pt x="2183342" y="514912"/>
                  <a:pt x="2276475" y="698004"/>
                  <a:pt x="2311400" y="753037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0769245" y="3009900"/>
            <a:ext cx="457555" cy="2406650"/>
          </a:xfrm>
          <a:custGeom>
            <a:avLst/>
            <a:gdLst>
              <a:gd name="connsiteX0" fmla="*/ 457555 w 457555"/>
              <a:gd name="connsiteY0" fmla="*/ 2406650 h 2406650"/>
              <a:gd name="connsiteX1" fmla="*/ 159105 w 457555"/>
              <a:gd name="connsiteY1" fmla="*/ 1993900 h 2406650"/>
              <a:gd name="connsiteX2" fmla="*/ 13055 w 457555"/>
              <a:gd name="connsiteY2" fmla="*/ 1619250 h 2406650"/>
              <a:gd name="connsiteX3" fmla="*/ 25755 w 457555"/>
              <a:gd name="connsiteY3" fmla="*/ 1181100 h 2406650"/>
              <a:gd name="connsiteX4" fmla="*/ 178155 w 457555"/>
              <a:gd name="connsiteY4" fmla="*/ 603250 h 2406650"/>
              <a:gd name="connsiteX5" fmla="*/ 457555 w 457555"/>
              <a:gd name="connsiteY5" fmla="*/ 0 h 240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555" h="2406650">
                <a:moveTo>
                  <a:pt x="457555" y="2406650"/>
                </a:moveTo>
                <a:cubicBezTo>
                  <a:pt x="345371" y="2265891"/>
                  <a:pt x="233188" y="2125133"/>
                  <a:pt x="159105" y="1993900"/>
                </a:cubicBezTo>
                <a:cubicBezTo>
                  <a:pt x="85022" y="1862667"/>
                  <a:pt x="35280" y="1754717"/>
                  <a:pt x="13055" y="1619250"/>
                </a:cubicBezTo>
                <a:cubicBezTo>
                  <a:pt x="-9170" y="1483783"/>
                  <a:pt x="-1762" y="1350433"/>
                  <a:pt x="25755" y="1181100"/>
                </a:cubicBezTo>
                <a:cubicBezTo>
                  <a:pt x="53272" y="1011767"/>
                  <a:pt x="106188" y="800100"/>
                  <a:pt x="178155" y="603250"/>
                </a:cubicBezTo>
                <a:cubicBezTo>
                  <a:pt x="250122" y="406400"/>
                  <a:pt x="353838" y="203200"/>
                  <a:pt x="457555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7208520" y="3413760"/>
            <a:ext cx="1173480" cy="1394460"/>
          </a:xfrm>
          <a:custGeom>
            <a:avLst/>
            <a:gdLst>
              <a:gd name="connsiteX0" fmla="*/ 1173480 w 1173480"/>
              <a:gd name="connsiteY0" fmla="*/ 0 h 1394460"/>
              <a:gd name="connsiteX1" fmla="*/ 0 w 1173480"/>
              <a:gd name="connsiteY1" fmla="*/ 1394460 h 139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3480" h="1394460">
                <a:moveTo>
                  <a:pt x="1173480" y="0"/>
                </a:moveTo>
                <a:cubicBezTo>
                  <a:pt x="707390" y="563245"/>
                  <a:pt x="241300" y="1126490"/>
                  <a:pt x="0" y="139446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7200900" y="3604260"/>
            <a:ext cx="1356360" cy="1546860"/>
          </a:xfrm>
          <a:custGeom>
            <a:avLst/>
            <a:gdLst>
              <a:gd name="connsiteX0" fmla="*/ 0 w 1356360"/>
              <a:gd name="connsiteY0" fmla="*/ 1546860 h 1546860"/>
              <a:gd name="connsiteX1" fmla="*/ 1356360 w 1356360"/>
              <a:gd name="connsiteY1" fmla="*/ 0 h 154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56360" h="1546860">
                <a:moveTo>
                  <a:pt x="0" y="1546860"/>
                </a:moveTo>
                <a:cubicBezTo>
                  <a:pt x="498475" y="985520"/>
                  <a:pt x="996950" y="424180"/>
                  <a:pt x="135636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8702040" y="1272540"/>
            <a:ext cx="1630680" cy="1813560"/>
          </a:xfrm>
          <a:custGeom>
            <a:avLst/>
            <a:gdLst>
              <a:gd name="connsiteX0" fmla="*/ 0 w 1630680"/>
              <a:gd name="connsiteY0" fmla="*/ 1813560 h 1813560"/>
              <a:gd name="connsiteX1" fmla="*/ 1630680 w 1630680"/>
              <a:gd name="connsiteY1" fmla="*/ 0 h 18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30680" h="1813560">
                <a:moveTo>
                  <a:pt x="0" y="1813560"/>
                </a:moveTo>
                <a:lnTo>
                  <a:pt x="1630680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8862060" y="1295400"/>
            <a:ext cx="1783080" cy="1958340"/>
          </a:xfrm>
          <a:custGeom>
            <a:avLst/>
            <a:gdLst>
              <a:gd name="connsiteX0" fmla="*/ 0 w 1783080"/>
              <a:gd name="connsiteY0" fmla="*/ 1958340 h 1958340"/>
              <a:gd name="connsiteX1" fmla="*/ 1783080 w 1783080"/>
              <a:gd name="connsiteY1" fmla="*/ 0 h 195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83080" h="1958340">
                <a:moveTo>
                  <a:pt x="0" y="1958340"/>
                </a:moveTo>
                <a:lnTo>
                  <a:pt x="1783080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9296400" y="1394460"/>
            <a:ext cx="1927860" cy="2217420"/>
          </a:xfrm>
          <a:custGeom>
            <a:avLst/>
            <a:gdLst>
              <a:gd name="connsiteX0" fmla="*/ 0 w 1927860"/>
              <a:gd name="connsiteY0" fmla="*/ 2217420 h 2217420"/>
              <a:gd name="connsiteX1" fmla="*/ 1927860 w 1927860"/>
              <a:gd name="connsiteY1" fmla="*/ 0 h 221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27860" h="2217420">
                <a:moveTo>
                  <a:pt x="0" y="2217420"/>
                </a:moveTo>
                <a:lnTo>
                  <a:pt x="1927860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9479280" y="1783080"/>
            <a:ext cx="1737360" cy="2004060"/>
          </a:xfrm>
          <a:custGeom>
            <a:avLst/>
            <a:gdLst>
              <a:gd name="connsiteX0" fmla="*/ 0 w 1737360"/>
              <a:gd name="connsiteY0" fmla="*/ 2004060 h 2004060"/>
              <a:gd name="connsiteX1" fmla="*/ 1737360 w 1737360"/>
              <a:gd name="connsiteY1" fmla="*/ 0 h 200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37360" h="2004060">
                <a:moveTo>
                  <a:pt x="0" y="2004060"/>
                </a:moveTo>
                <a:lnTo>
                  <a:pt x="1737360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7239000" y="3924300"/>
            <a:ext cx="1729740" cy="2004060"/>
          </a:xfrm>
          <a:custGeom>
            <a:avLst/>
            <a:gdLst>
              <a:gd name="connsiteX0" fmla="*/ 0 w 1729740"/>
              <a:gd name="connsiteY0" fmla="*/ 2004060 h 2004060"/>
              <a:gd name="connsiteX1" fmla="*/ 1729740 w 1729740"/>
              <a:gd name="connsiteY1" fmla="*/ 0 h 200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9740" h="2004060">
                <a:moveTo>
                  <a:pt x="0" y="2004060"/>
                </a:moveTo>
                <a:lnTo>
                  <a:pt x="1729740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7581900" y="4145280"/>
            <a:ext cx="1607820" cy="1790700"/>
          </a:xfrm>
          <a:custGeom>
            <a:avLst/>
            <a:gdLst>
              <a:gd name="connsiteX0" fmla="*/ 0 w 1607820"/>
              <a:gd name="connsiteY0" fmla="*/ 1790700 h 1790700"/>
              <a:gd name="connsiteX1" fmla="*/ 1607820 w 1607820"/>
              <a:gd name="connsiteY1" fmla="*/ 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07820" h="1790700">
                <a:moveTo>
                  <a:pt x="0" y="1790700"/>
                </a:moveTo>
                <a:lnTo>
                  <a:pt x="1607820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7307580" y="3020766"/>
            <a:ext cx="3832860" cy="2458014"/>
          </a:xfrm>
          <a:custGeom>
            <a:avLst/>
            <a:gdLst>
              <a:gd name="connsiteX0" fmla="*/ 3832860 w 3832860"/>
              <a:gd name="connsiteY0" fmla="*/ 2458014 h 2458014"/>
              <a:gd name="connsiteX1" fmla="*/ 3451860 w 3832860"/>
              <a:gd name="connsiteY1" fmla="*/ 2023674 h 2458014"/>
              <a:gd name="connsiteX2" fmla="*/ 2971800 w 3832860"/>
              <a:gd name="connsiteY2" fmla="*/ 1772214 h 2458014"/>
              <a:gd name="connsiteX3" fmla="*/ 2506980 w 3832860"/>
              <a:gd name="connsiteY3" fmla="*/ 1581714 h 2458014"/>
              <a:gd name="connsiteX4" fmla="*/ 2133600 w 3832860"/>
              <a:gd name="connsiteY4" fmla="*/ 1147374 h 2458014"/>
              <a:gd name="connsiteX5" fmla="*/ 1143000 w 3832860"/>
              <a:gd name="connsiteY5" fmla="*/ 271074 h 2458014"/>
              <a:gd name="connsiteX6" fmla="*/ 762000 w 3832860"/>
              <a:gd name="connsiteY6" fmla="*/ 19614 h 2458014"/>
              <a:gd name="connsiteX7" fmla="*/ 320040 w 3832860"/>
              <a:gd name="connsiteY7" fmla="*/ 50094 h 2458014"/>
              <a:gd name="connsiteX8" fmla="*/ 0 w 3832860"/>
              <a:gd name="connsiteY8" fmla="*/ 316794 h 245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32860" h="2458014">
                <a:moveTo>
                  <a:pt x="3832860" y="2458014"/>
                </a:moveTo>
                <a:cubicBezTo>
                  <a:pt x="3714115" y="2297994"/>
                  <a:pt x="3595370" y="2137974"/>
                  <a:pt x="3451860" y="2023674"/>
                </a:cubicBezTo>
                <a:cubicBezTo>
                  <a:pt x="3308350" y="1909374"/>
                  <a:pt x="3129280" y="1845874"/>
                  <a:pt x="2971800" y="1772214"/>
                </a:cubicBezTo>
                <a:cubicBezTo>
                  <a:pt x="2814320" y="1698554"/>
                  <a:pt x="2646680" y="1685854"/>
                  <a:pt x="2506980" y="1581714"/>
                </a:cubicBezTo>
                <a:cubicBezTo>
                  <a:pt x="2367280" y="1477574"/>
                  <a:pt x="2360930" y="1365814"/>
                  <a:pt x="2133600" y="1147374"/>
                </a:cubicBezTo>
                <a:cubicBezTo>
                  <a:pt x="1906270" y="928934"/>
                  <a:pt x="1371600" y="459034"/>
                  <a:pt x="1143000" y="271074"/>
                </a:cubicBezTo>
                <a:cubicBezTo>
                  <a:pt x="914400" y="83114"/>
                  <a:pt x="899160" y="56444"/>
                  <a:pt x="762000" y="19614"/>
                </a:cubicBezTo>
                <a:cubicBezTo>
                  <a:pt x="624840" y="-17216"/>
                  <a:pt x="447040" y="564"/>
                  <a:pt x="320040" y="50094"/>
                </a:cubicBezTo>
                <a:cubicBezTo>
                  <a:pt x="193040" y="99624"/>
                  <a:pt x="96520" y="208209"/>
                  <a:pt x="0" y="316794"/>
                </a:cubicBezTo>
              </a:path>
            </a:pathLst>
          </a:custGeom>
          <a:noFill/>
          <a:ln w="76200">
            <a:solidFill>
              <a:srgbClr val="F6640A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8208161" y="1577340"/>
            <a:ext cx="2840839" cy="4305300"/>
          </a:xfrm>
          <a:custGeom>
            <a:avLst/>
            <a:gdLst>
              <a:gd name="connsiteX0" fmla="*/ 882706 w 2917246"/>
              <a:gd name="connsiteY0" fmla="*/ 0 h 4305300"/>
              <a:gd name="connsiteX1" fmla="*/ 349306 w 2917246"/>
              <a:gd name="connsiteY1" fmla="*/ 373380 h 4305300"/>
              <a:gd name="connsiteX2" fmla="*/ 74986 w 2917246"/>
              <a:gd name="connsiteY2" fmla="*/ 723900 h 4305300"/>
              <a:gd name="connsiteX3" fmla="*/ 90226 w 2917246"/>
              <a:gd name="connsiteY3" fmla="*/ 1242060 h 4305300"/>
              <a:gd name="connsiteX4" fmla="*/ 1080826 w 2917246"/>
              <a:gd name="connsiteY4" fmla="*/ 2156460 h 4305300"/>
              <a:gd name="connsiteX5" fmla="*/ 1614226 w 2917246"/>
              <a:gd name="connsiteY5" fmla="*/ 2621280 h 4305300"/>
              <a:gd name="connsiteX6" fmla="*/ 1911406 w 2917246"/>
              <a:gd name="connsiteY6" fmla="*/ 2796540 h 4305300"/>
              <a:gd name="connsiteX7" fmla="*/ 2040946 w 2917246"/>
              <a:gd name="connsiteY7" fmla="*/ 3040380 h 4305300"/>
              <a:gd name="connsiteX8" fmla="*/ 2200966 w 2917246"/>
              <a:gd name="connsiteY8" fmla="*/ 3375660 h 4305300"/>
              <a:gd name="connsiteX9" fmla="*/ 2399086 w 2917246"/>
              <a:gd name="connsiteY9" fmla="*/ 3688080 h 4305300"/>
              <a:gd name="connsiteX10" fmla="*/ 2917246 w 2917246"/>
              <a:gd name="connsiteY10" fmla="*/ 4305300 h 4305300"/>
              <a:gd name="connsiteX0" fmla="*/ 882706 w 2917246"/>
              <a:gd name="connsiteY0" fmla="*/ 0 h 4305300"/>
              <a:gd name="connsiteX1" fmla="*/ 349306 w 2917246"/>
              <a:gd name="connsiteY1" fmla="*/ 373380 h 4305300"/>
              <a:gd name="connsiteX2" fmla="*/ 74986 w 2917246"/>
              <a:gd name="connsiteY2" fmla="*/ 647700 h 4305300"/>
              <a:gd name="connsiteX3" fmla="*/ 90226 w 2917246"/>
              <a:gd name="connsiteY3" fmla="*/ 1242060 h 4305300"/>
              <a:gd name="connsiteX4" fmla="*/ 1080826 w 2917246"/>
              <a:gd name="connsiteY4" fmla="*/ 2156460 h 4305300"/>
              <a:gd name="connsiteX5" fmla="*/ 1614226 w 2917246"/>
              <a:gd name="connsiteY5" fmla="*/ 2621280 h 4305300"/>
              <a:gd name="connsiteX6" fmla="*/ 1911406 w 2917246"/>
              <a:gd name="connsiteY6" fmla="*/ 2796540 h 4305300"/>
              <a:gd name="connsiteX7" fmla="*/ 2040946 w 2917246"/>
              <a:gd name="connsiteY7" fmla="*/ 3040380 h 4305300"/>
              <a:gd name="connsiteX8" fmla="*/ 2200966 w 2917246"/>
              <a:gd name="connsiteY8" fmla="*/ 3375660 h 4305300"/>
              <a:gd name="connsiteX9" fmla="*/ 2399086 w 2917246"/>
              <a:gd name="connsiteY9" fmla="*/ 3688080 h 4305300"/>
              <a:gd name="connsiteX10" fmla="*/ 2917246 w 2917246"/>
              <a:gd name="connsiteY10" fmla="*/ 4305300 h 4305300"/>
              <a:gd name="connsiteX0" fmla="*/ 830528 w 2865068"/>
              <a:gd name="connsiteY0" fmla="*/ 0 h 4305300"/>
              <a:gd name="connsiteX1" fmla="*/ 297128 w 2865068"/>
              <a:gd name="connsiteY1" fmla="*/ 373380 h 4305300"/>
              <a:gd name="connsiteX2" fmla="*/ 22808 w 2865068"/>
              <a:gd name="connsiteY2" fmla="*/ 647700 h 4305300"/>
              <a:gd name="connsiteX3" fmla="*/ 129488 w 2865068"/>
              <a:gd name="connsiteY3" fmla="*/ 1280160 h 4305300"/>
              <a:gd name="connsiteX4" fmla="*/ 1028648 w 2865068"/>
              <a:gd name="connsiteY4" fmla="*/ 2156460 h 4305300"/>
              <a:gd name="connsiteX5" fmla="*/ 1562048 w 2865068"/>
              <a:gd name="connsiteY5" fmla="*/ 2621280 h 4305300"/>
              <a:gd name="connsiteX6" fmla="*/ 1859228 w 2865068"/>
              <a:gd name="connsiteY6" fmla="*/ 2796540 h 4305300"/>
              <a:gd name="connsiteX7" fmla="*/ 1988768 w 2865068"/>
              <a:gd name="connsiteY7" fmla="*/ 3040380 h 4305300"/>
              <a:gd name="connsiteX8" fmla="*/ 2148788 w 2865068"/>
              <a:gd name="connsiteY8" fmla="*/ 3375660 h 4305300"/>
              <a:gd name="connsiteX9" fmla="*/ 2346908 w 2865068"/>
              <a:gd name="connsiteY9" fmla="*/ 3688080 h 4305300"/>
              <a:gd name="connsiteX10" fmla="*/ 2865068 w 2865068"/>
              <a:gd name="connsiteY10" fmla="*/ 4305300 h 4305300"/>
              <a:gd name="connsiteX0" fmla="*/ 806299 w 2840839"/>
              <a:gd name="connsiteY0" fmla="*/ 0 h 4305300"/>
              <a:gd name="connsiteX1" fmla="*/ 272899 w 2840839"/>
              <a:gd name="connsiteY1" fmla="*/ 373380 h 4305300"/>
              <a:gd name="connsiteX2" fmla="*/ 36679 w 2840839"/>
              <a:gd name="connsiteY2" fmla="*/ 746760 h 4305300"/>
              <a:gd name="connsiteX3" fmla="*/ 105259 w 2840839"/>
              <a:gd name="connsiteY3" fmla="*/ 1280160 h 4305300"/>
              <a:gd name="connsiteX4" fmla="*/ 1004419 w 2840839"/>
              <a:gd name="connsiteY4" fmla="*/ 2156460 h 4305300"/>
              <a:gd name="connsiteX5" fmla="*/ 1537819 w 2840839"/>
              <a:gd name="connsiteY5" fmla="*/ 2621280 h 4305300"/>
              <a:gd name="connsiteX6" fmla="*/ 1834999 w 2840839"/>
              <a:gd name="connsiteY6" fmla="*/ 2796540 h 4305300"/>
              <a:gd name="connsiteX7" fmla="*/ 1964539 w 2840839"/>
              <a:gd name="connsiteY7" fmla="*/ 3040380 h 4305300"/>
              <a:gd name="connsiteX8" fmla="*/ 2124559 w 2840839"/>
              <a:gd name="connsiteY8" fmla="*/ 3375660 h 4305300"/>
              <a:gd name="connsiteX9" fmla="*/ 2322679 w 2840839"/>
              <a:gd name="connsiteY9" fmla="*/ 3688080 h 4305300"/>
              <a:gd name="connsiteX10" fmla="*/ 2840839 w 2840839"/>
              <a:gd name="connsiteY10" fmla="*/ 430530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40839" h="4305300">
                <a:moveTo>
                  <a:pt x="806299" y="0"/>
                </a:moveTo>
                <a:cubicBezTo>
                  <a:pt x="606909" y="126365"/>
                  <a:pt x="401169" y="248920"/>
                  <a:pt x="272899" y="373380"/>
                </a:cubicBezTo>
                <a:cubicBezTo>
                  <a:pt x="144629" y="497840"/>
                  <a:pt x="64619" y="595630"/>
                  <a:pt x="36679" y="746760"/>
                </a:cubicBezTo>
                <a:cubicBezTo>
                  <a:pt x="8739" y="897890"/>
                  <a:pt x="-56031" y="1045210"/>
                  <a:pt x="105259" y="1280160"/>
                </a:cubicBezTo>
                <a:cubicBezTo>
                  <a:pt x="266549" y="1515110"/>
                  <a:pt x="765659" y="1932940"/>
                  <a:pt x="1004419" y="2156460"/>
                </a:cubicBezTo>
                <a:cubicBezTo>
                  <a:pt x="1243179" y="2379980"/>
                  <a:pt x="1399389" y="2514600"/>
                  <a:pt x="1537819" y="2621280"/>
                </a:cubicBezTo>
                <a:cubicBezTo>
                  <a:pt x="1676249" y="2727960"/>
                  <a:pt x="1763879" y="2726690"/>
                  <a:pt x="1834999" y="2796540"/>
                </a:cubicBezTo>
                <a:cubicBezTo>
                  <a:pt x="1906119" y="2866390"/>
                  <a:pt x="1916279" y="2943860"/>
                  <a:pt x="1964539" y="3040380"/>
                </a:cubicBezTo>
                <a:cubicBezTo>
                  <a:pt x="2012799" y="3136900"/>
                  <a:pt x="2064869" y="3267710"/>
                  <a:pt x="2124559" y="3375660"/>
                </a:cubicBezTo>
                <a:cubicBezTo>
                  <a:pt x="2184249" y="3483610"/>
                  <a:pt x="2203299" y="3533140"/>
                  <a:pt x="2322679" y="3688080"/>
                </a:cubicBezTo>
                <a:cubicBezTo>
                  <a:pt x="2442059" y="3843020"/>
                  <a:pt x="2641449" y="4074160"/>
                  <a:pt x="2840839" y="4305300"/>
                </a:cubicBezTo>
              </a:path>
            </a:pathLst>
          </a:custGeom>
          <a:noFill/>
          <a:ln w="76200">
            <a:solidFill>
              <a:srgbClr val="F1C54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3946285" y="1265988"/>
            <a:ext cx="1156434" cy="1676400"/>
          </a:xfrm>
          <a:custGeom>
            <a:avLst/>
            <a:gdLst>
              <a:gd name="connsiteX0" fmla="*/ 1156434 w 1156434"/>
              <a:gd name="connsiteY0" fmla="*/ 0 h 1676400"/>
              <a:gd name="connsiteX1" fmla="*/ 572234 w 1156434"/>
              <a:gd name="connsiteY1" fmla="*/ 419100 h 1676400"/>
              <a:gd name="connsiteX2" fmla="*/ 165834 w 1156434"/>
              <a:gd name="connsiteY2" fmla="*/ 736600 h 1676400"/>
              <a:gd name="connsiteX3" fmla="*/ 51534 w 1156434"/>
              <a:gd name="connsiteY3" fmla="*/ 977900 h 1676400"/>
              <a:gd name="connsiteX4" fmla="*/ 734 w 1156434"/>
              <a:gd name="connsiteY4" fmla="*/ 1193800 h 1676400"/>
              <a:gd name="connsiteX5" fmla="*/ 26134 w 1156434"/>
              <a:gd name="connsiteY5" fmla="*/ 1435100 h 1676400"/>
              <a:gd name="connsiteX6" fmla="*/ 89634 w 1156434"/>
              <a:gd name="connsiteY6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6434" h="1676400">
                <a:moveTo>
                  <a:pt x="1156434" y="0"/>
                </a:moveTo>
                <a:cubicBezTo>
                  <a:pt x="946884" y="148166"/>
                  <a:pt x="737334" y="296333"/>
                  <a:pt x="572234" y="419100"/>
                </a:cubicBezTo>
                <a:cubicBezTo>
                  <a:pt x="407134" y="541867"/>
                  <a:pt x="252617" y="643467"/>
                  <a:pt x="165834" y="736600"/>
                </a:cubicBezTo>
                <a:cubicBezTo>
                  <a:pt x="79051" y="829733"/>
                  <a:pt x="79051" y="901700"/>
                  <a:pt x="51534" y="977900"/>
                </a:cubicBezTo>
                <a:cubicBezTo>
                  <a:pt x="24017" y="1054100"/>
                  <a:pt x="4967" y="1117600"/>
                  <a:pt x="734" y="1193800"/>
                </a:cubicBezTo>
                <a:cubicBezTo>
                  <a:pt x="-3499" y="1270000"/>
                  <a:pt x="11317" y="1354667"/>
                  <a:pt x="26134" y="1435100"/>
                </a:cubicBezTo>
                <a:cubicBezTo>
                  <a:pt x="40951" y="1515533"/>
                  <a:pt x="65292" y="1595966"/>
                  <a:pt x="89634" y="167640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3051669" y="2899193"/>
            <a:ext cx="990600" cy="354345"/>
          </a:xfrm>
          <a:custGeom>
            <a:avLst/>
            <a:gdLst>
              <a:gd name="connsiteX0" fmla="*/ 0 w 990600"/>
              <a:gd name="connsiteY0" fmla="*/ 354345 h 354345"/>
              <a:gd name="connsiteX1" fmla="*/ 209550 w 990600"/>
              <a:gd name="connsiteY1" fmla="*/ 144795 h 354345"/>
              <a:gd name="connsiteX2" fmla="*/ 539750 w 990600"/>
              <a:gd name="connsiteY2" fmla="*/ 11445 h 354345"/>
              <a:gd name="connsiteX3" fmla="*/ 831850 w 990600"/>
              <a:gd name="connsiteY3" fmla="*/ 11445 h 354345"/>
              <a:gd name="connsiteX4" fmla="*/ 990600 w 990600"/>
              <a:gd name="connsiteY4" fmla="*/ 49545 h 354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0600" h="354345">
                <a:moveTo>
                  <a:pt x="0" y="354345"/>
                </a:moveTo>
                <a:cubicBezTo>
                  <a:pt x="59796" y="278145"/>
                  <a:pt x="119592" y="201945"/>
                  <a:pt x="209550" y="144795"/>
                </a:cubicBezTo>
                <a:cubicBezTo>
                  <a:pt x="299508" y="87645"/>
                  <a:pt x="436033" y="33670"/>
                  <a:pt x="539750" y="11445"/>
                </a:cubicBezTo>
                <a:cubicBezTo>
                  <a:pt x="643467" y="-10780"/>
                  <a:pt x="756708" y="5095"/>
                  <a:pt x="831850" y="11445"/>
                </a:cubicBezTo>
                <a:cubicBezTo>
                  <a:pt x="906992" y="17795"/>
                  <a:pt x="952500" y="31553"/>
                  <a:pt x="990600" y="49545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3051669" y="3138627"/>
            <a:ext cx="2286000" cy="1200761"/>
          </a:xfrm>
          <a:custGeom>
            <a:avLst/>
            <a:gdLst>
              <a:gd name="connsiteX0" fmla="*/ 0 w 2286000"/>
              <a:gd name="connsiteY0" fmla="*/ 622911 h 1200761"/>
              <a:gd name="connsiteX1" fmla="*/ 196850 w 2286000"/>
              <a:gd name="connsiteY1" fmla="*/ 337161 h 1200761"/>
              <a:gd name="connsiteX2" fmla="*/ 298450 w 2286000"/>
              <a:gd name="connsiteY2" fmla="*/ 165711 h 1200761"/>
              <a:gd name="connsiteX3" fmla="*/ 438150 w 2286000"/>
              <a:gd name="connsiteY3" fmla="*/ 70461 h 1200761"/>
              <a:gd name="connsiteX4" fmla="*/ 609600 w 2286000"/>
              <a:gd name="connsiteY4" fmla="*/ 13311 h 1200761"/>
              <a:gd name="connsiteX5" fmla="*/ 800100 w 2286000"/>
              <a:gd name="connsiteY5" fmla="*/ 611 h 1200761"/>
              <a:gd name="connsiteX6" fmla="*/ 914400 w 2286000"/>
              <a:gd name="connsiteY6" fmla="*/ 26011 h 1200761"/>
              <a:gd name="connsiteX7" fmla="*/ 1130300 w 2286000"/>
              <a:gd name="connsiteY7" fmla="*/ 165711 h 1200761"/>
              <a:gd name="connsiteX8" fmla="*/ 1657350 w 2286000"/>
              <a:gd name="connsiteY8" fmla="*/ 648311 h 1200761"/>
              <a:gd name="connsiteX9" fmla="*/ 2286000 w 2286000"/>
              <a:gd name="connsiteY9" fmla="*/ 1200761 h 1200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6000" h="1200761">
                <a:moveTo>
                  <a:pt x="0" y="622911"/>
                </a:moveTo>
                <a:cubicBezTo>
                  <a:pt x="73554" y="518136"/>
                  <a:pt x="147108" y="413361"/>
                  <a:pt x="196850" y="337161"/>
                </a:cubicBezTo>
                <a:cubicBezTo>
                  <a:pt x="246592" y="260961"/>
                  <a:pt x="258233" y="210161"/>
                  <a:pt x="298450" y="165711"/>
                </a:cubicBezTo>
                <a:cubicBezTo>
                  <a:pt x="338667" y="121261"/>
                  <a:pt x="386292" y="95861"/>
                  <a:pt x="438150" y="70461"/>
                </a:cubicBezTo>
                <a:cubicBezTo>
                  <a:pt x="490008" y="45061"/>
                  <a:pt x="549275" y="24953"/>
                  <a:pt x="609600" y="13311"/>
                </a:cubicBezTo>
                <a:cubicBezTo>
                  <a:pt x="669925" y="1669"/>
                  <a:pt x="749300" y="-1506"/>
                  <a:pt x="800100" y="611"/>
                </a:cubicBezTo>
                <a:cubicBezTo>
                  <a:pt x="850900" y="2728"/>
                  <a:pt x="859367" y="-1506"/>
                  <a:pt x="914400" y="26011"/>
                </a:cubicBezTo>
                <a:cubicBezTo>
                  <a:pt x="969433" y="53528"/>
                  <a:pt x="1006475" y="61994"/>
                  <a:pt x="1130300" y="165711"/>
                </a:cubicBezTo>
                <a:cubicBezTo>
                  <a:pt x="1254125" y="269428"/>
                  <a:pt x="1464733" y="475803"/>
                  <a:pt x="1657350" y="648311"/>
                </a:cubicBezTo>
                <a:cubicBezTo>
                  <a:pt x="1849967" y="820819"/>
                  <a:pt x="2067983" y="1010790"/>
                  <a:pt x="2286000" y="1200761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4158545" y="1265988"/>
            <a:ext cx="1407724" cy="2787650"/>
          </a:xfrm>
          <a:custGeom>
            <a:avLst/>
            <a:gdLst>
              <a:gd name="connsiteX0" fmla="*/ 1272341 w 1405691"/>
              <a:gd name="connsiteY0" fmla="*/ 0 h 2787650"/>
              <a:gd name="connsiteX1" fmla="*/ 662741 w 1405691"/>
              <a:gd name="connsiteY1" fmla="*/ 450850 h 2787650"/>
              <a:gd name="connsiteX2" fmla="*/ 129341 w 1405691"/>
              <a:gd name="connsiteY2" fmla="*/ 882650 h 2787650"/>
              <a:gd name="connsiteX3" fmla="*/ 40441 w 1405691"/>
              <a:gd name="connsiteY3" fmla="*/ 1054100 h 2787650"/>
              <a:gd name="connsiteX4" fmla="*/ 2341 w 1405691"/>
              <a:gd name="connsiteY4" fmla="*/ 1339850 h 2787650"/>
              <a:gd name="connsiteX5" fmla="*/ 103941 w 1405691"/>
              <a:gd name="connsiteY5" fmla="*/ 1619250 h 2787650"/>
              <a:gd name="connsiteX6" fmla="*/ 808791 w 1405691"/>
              <a:gd name="connsiteY6" fmla="*/ 2235200 h 2787650"/>
              <a:gd name="connsiteX7" fmla="*/ 1405691 w 1405691"/>
              <a:gd name="connsiteY7" fmla="*/ 2787650 h 2787650"/>
              <a:gd name="connsiteX0" fmla="*/ 1274374 w 1407724"/>
              <a:gd name="connsiteY0" fmla="*/ 0 h 2787650"/>
              <a:gd name="connsiteX1" fmla="*/ 664774 w 1407724"/>
              <a:gd name="connsiteY1" fmla="*/ 450850 h 2787650"/>
              <a:gd name="connsiteX2" fmla="*/ 131374 w 1407724"/>
              <a:gd name="connsiteY2" fmla="*/ 882650 h 2787650"/>
              <a:gd name="connsiteX3" fmla="*/ 29774 w 1407724"/>
              <a:gd name="connsiteY3" fmla="*/ 1054100 h 2787650"/>
              <a:gd name="connsiteX4" fmla="*/ 4374 w 1407724"/>
              <a:gd name="connsiteY4" fmla="*/ 1339850 h 2787650"/>
              <a:gd name="connsiteX5" fmla="*/ 105974 w 1407724"/>
              <a:gd name="connsiteY5" fmla="*/ 1619250 h 2787650"/>
              <a:gd name="connsiteX6" fmla="*/ 810824 w 1407724"/>
              <a:gd name="connsiteY6" fmla="*/ 2235200 h 2787650"/>
              <a:gd name="connsiteX7" fmla="*/ 1407724 w 1407724"/>
              <a:gd name="connsiteY7" fmla="*/ 2787650 h 278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07724" h="2787650">
                <a:moveTo>
                  <a:pt x="1274374" y="0"/>
                </a:moveTo>
                <a:cubicBezTo>
                  <a:pt x="1064824" y="151871"/>
                  <a:pt x="855274" y="303742"/>
                  <a:pt x="664774" y="450850"/>
                </a:cubicBezTo>
                <a:cubicBezTo>
                  <a:pt x="474274" y="597958"/>
                  <a:pt x="237207" y="782108"/>
                  <a:pt x="131374" y="882650"/>
                </a:cubicBezTo>
                <a:cubicBezTo>
                  <a:pt x="25541" y="983192"/>
                  <a:pt x="50941" y="977900"/>
                  <a:pt x="29774" y="1054100"/>
                </a:cubicBezTo>
                <a:cubicBezTo>
                  <a:pt x="8607" y="1130300"/>
                  <a:pt x="-8326" y="1245658"/>
                  <a:pt x="4374" y="1339850"/>
                </a:cubicBezTo>
                <a:cubicBezTo>
                  <a:pt x="17074" y="1434042"/>
                  <a:pt x="-28434" y="1470025"/>
                  <a:pt x="105974" y="1619250"/>
                </a:cubicBezTo>
                <a:cubicBezTo>
                  <a:pt x="240382" y="1768475"/>
                  <a:pt x="593866" y="2040467"/>
                  <a:pt x="810824" y="2235200"/>
                </a:cubicBezTo>
                <a:cubicBezTo>
                  <a:pt x="1027782" y="2429933"/>
                  <a:pt x="1217753" y="2608791"/>
                  <a:pt x="1407724" y="278765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5566269" y="2631238"/>
            <a:ext cx="1517650" cy="1525827"/>
          </a:xfrm>
          <a:custGeom>
            <a:avLst/>
            <a:gdLst>
              <a:gd name="connsiteX0" fmla="*/ 0 w 1517650"/>
              <a:gd name="connsiteY0" fmla="*/ 1422400 h 1490534"/>
              <a:gd name="connsiteX1" fmla="*/ 114300 w 1517650"/>
              <a:gd name="connsiteY1" fmla="*/ 1479550 h 1490534"/>
              <a:gd name="connsiteX2" fmla="*/ 400050 w 1517650"/>
              <a:gd name="connsiteY2" fmla="*/ 1473200 h 1490534"/>
              <a:gd name="connsiteX3" fmla="*/ 539750 w 1517650"/>
              <a:gd name="connsiteY3" fmla="*/ 1422400 h 1490534"/>
              <a:gd name="connsiteX4" fmla="*/ 1066800 w 1517650"/>
              <a:gd name="connsiteY4" fmla="*/ 742950 h 1490534"/>
              <a:gd name="connsiteX5" fmla="*/ 1517650 w 1517650"/>
              <a:gd name="connsiteY5" fmla="*/ 0 h 1490534"/>
              <a:gd name="connsiteX0" fmla="*/ 0 w 1517650"/>
              <a:gd name="connsiteY0" fmla="*/ 1422400 h 1504401"/>
              <a:gd name="connsiteX1" fmla="*/ 114300 w 1517650"/>
              <a:gd name="connsiteY1" fmla="*/ 1479550 h 1504401"/>
              <a:gd name="connsiteX2" fmla="*/ 387350 w 1517650"/>
              <a:gd name="connsiteY2" fmla="*/ 1498600 h 1504401"/>
              <a:gd name="connsiteX3" fmla="*/ 539750 w 1517650"/>
              <a:gd name="connsiteY3" fmla="*/ 1422400 h 1504401"/>
              <a:gd name="connsiteX4" fmla="*/ 1066800 w 1517650"/>
              <a:gd name="connsiteY4" fmla="*/ 742950 h 1504401"/>
              <a:gd name="connsiteX5" fmla="*/ 1517650 w 1517650"/>
              <a:gd name="connsiteY5" fmla="*/ 0 h 1504401"/>
              <a:gd name="connsiteX0" fmla="*/ 0 w 1517650"/>
              <a:gd name="connsiteY0" fmla="*/ 1422400 h 1501927"/>
              <a:gd name="connsiteX1" fmla="*/ 114300 w 1517650"/>
              <a:gd name="connsiteY1" fmla="*/ 1479550 h 1501927"/>
              <a:gd name="connsiteX2" fmla="*/ 387350 w 1517650"/>
              <a:gd name="connsiteY2" fmla="*/ 1498600 h 1501927"/>
              <a:gd name="connsiteX3" fmla="*/ 571500 w 1517650"/>
              <a:gd name="connsiteY3" fmla="*/ 1416050 h 1501927"/>
              <a:gd name="connsiteX4" fmla="*/ 1066800 w 1517650"/>
              <a:gd name="connsiteY4" fmla="*/ 742950 h 1501927"/>
              <a:gd name="connsiteX5" fmla="*/ 1517650 w 1517650"/>
              <a:gd name="connsiteY5" fmla="*/ 0 h 1501927"/>
              <a:gd name="connsiteX0" fmla="*/ 0 w 1517650"/>
              <a:gd name="connsiteY0" fmla="*/ 1422400 h 1525827"/>
              <a:gd name="connsiteX1" fmla="*/ 114300 w 1517650"/>
              <a:gd name="connsiteY1" fmla="*/ 1479550 h 1525827"/>
              <a:gd name="connsiteX2" fmla="*/ 361950 w 1517650"/>
              <a:gd name="connsiteY2" fmla="*/ 1524000 h 1525827"/>
              <a:gd name="connsiteX3" fmla="*/ 571500 w 1517650"/>
              <a:gd name="connsiteY3" fmla="*/ 1416050 h 1525827"/>
              <a:gd name="connsiteX4" fmla="*/ 1066800 w 1517650"/>
              <a:gd name="connsiteY4" fmla="*/ 742950 h 1525827"/>
              <a:gd name="connsiteX5" fmla="*/ 1517650 w 1517650"/>
              <a:gd name="connsiteY5" fmla="*/ 0 h 152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7650" h="1525827">
                <a:moveTo>
                  <a:pt x="0" y="1422400"/>
                </a:moveTo>
                <a:cubicBezTo>
                  <a:pt x="23812" y="1446741"/>
                  <a:pt x="53975" y="1462617"/>
                  <a:pt x="114300" y="1479550"/>
                </a:cubicBezTo>
                <a:cubicBezTo>
                  <a:pt x="174625" y="1496483"/>
                  <a:pt x="285750" y="1534583"/>
                  <a:pt x="361950" y="1524000"/>
                </a:cubicBezTo>
                <a:cubicBezTo>
                  <a:pt x="438150" y="1513417"/>
                  <a:pt x="454025" y="1546225"/>
                  <a:pt x="571500" y="1416050"/>
                </a:cubicBezTo>
                <a:cubicBezTo>
                  <a:pt x="688975" y="1285875"/>
                  <a:pt x="909108" y="978958"/>
                  <a:pt x="1066800" y="742950"/>
                </a:cubicBezTo>
                <a:cubicBezTo>
                  <a:pt x="1224492" y="506942"/>
                  <a:pt x="1373716" y="252941"/>
                  <a:pt x="151765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4124819" y="4339388"/>
            <a:ext cx="1381510" cy="1593850"/>
          </a:xfrm>
          <a:custGeom>
            <a:avLst/>
            <a:gdLst>
              <a:gd name="connsiteX0" fmla="*/ 1212850 w 1381510"/>
              <a:gd name="connsiteY0" fmla="*/ 0 h 1593850"/>
              <a:gd name="connsiteX1" fmla="*/ 1339850 w 1381510"/>
              <a:gd name="connsiteY1" fmla="*/ 114300 h 1593850"/>
              <a:gd name="connsiteX2" fmla="*/ 1377950 w 1381510"/>
              <a:gd name="connsiteY2" fmla="*/ 279400 h 1593850"/>
              <a:gd name="connsiteX3" fmla="*/ 1263650 w 1381510"/>
              <a:gd name="connsiteY3" fmla="*/ 527050 h 1593850"/>
              <a:gd name="connsiteX4" fmla="*/ 603250 w 1381510"/>
              <a:gd name="connsiteY4" fmla="*/ 1111250 h 1593850"/>
              <a:gd name="connsiteX5" fmla="*/ 0 w 1381510"/>
              <a:gd name="connsiteY5" fmla="*/ 1593850 h 159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1510" h="1593850">
                <a:moveTo>
                  <a:pt x="1212850" y="0"/>
                </a:moveTo>
                <a:cubicBezTo>
                  <a:pt x="1262591" y="33866"/>
                  <a:pt x="1312333" y="67733"/>
                  <a:pt x="1339850" y="114300"/>
                </a:cubicBezTo>
                <a:cubicBezTo>
                  <a:pt x="1367367" y="160867"/>
                  <a:pt x="1390650" y="210608"/>
                  <a:pt x="1377950" y="279400"/>
                </a:cubicBezTo>
                <a:cubicBezTo>
                  <a:pt x="1365250" y="348192"/>
                  <a:pt x="1392767" y="388408"/>
                  <a:pt x="1263650" y="527050"/>
                </a:cubicBezTo>
                <a:cubicBezTo>
                  <a:pt x="1134533" y="665692"/>
                  <a:pt x="813858" y="933450"/>
                  <a:pt x="603250" y="1111250"/>
                </a:cubicBezTo>
                <a:cubicBezTo>
                  <a:pt x="392642" y="1289050"/>
                  <a:pt x="196321" y="1441450"/>
                  <a:pt x="0" y="159385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4275948" y="3138626"/>
            <a:ext cx="2032777" cy="1820724"/>
          </a:xfrm>
          <a:custGeom>
            <a:avLst/>
            <a:gdLst>
              <a:gd name="connsiteX0" fmla="*/ 0 w 1524000"/>
              <a:gd name="connsiteY0" fmla="*/ 0 h 1327150"/>
              <a:gd name="connsiteX1" fmla="*/ 1524000 w 1524000"/>
              <a:gd name="connsiteY1" fmla="*/ 1327150 h 132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24000" h="1327150">
                <a:moveTo>
                  <a:pt x="0" y="0"/>
                </a:moveTo>
                <a:lnTo>
                  <a:pt x="1524000" y="132715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5883769" y="3596438"/>
            <a:ext cx="723900" cy="655460"/>
          </a:xfrm>
          <a:custGeom>
            <a:avLst/>
            <a:gdLst>
              <a:gd name="connsiteX0" fmla="*/ 0 w 723900"/>
              <a:gd name="connsiteY0" fmla="*/ 654050 h 655460"/>
              <a:gd name="connsiteX1" fmla="*/ 127000 w 723900"/>
              <a:gd name="connsiteY1" fmla="*/ 641350 h 655460"/>
              <a:gd name="connsiteX2" fmla="*/ 330200 w 723900"/>
              <a:gd name="connsiteY2" fmla="*/ 552450 h 655460"/>
              <a:gd name="connsiteX3" fmla="*/ 615950 w 723900"/>
              <a:gd name="connsiteY3" fmla="*/ 177800 h 655460"/>
              <a:gd name="connsiteX4" fmla="*/ 723900 w 723900"/>
              <a:gd name="connsiteY4" fmla="*/ 0 h 65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00" h="655460">
                <a:moveTo>
                  <a:pt x="0" y="654050"/>
                </a:moveTo>
                <a:cubicBezTo>
                  <a:pt x="35983" y="656166"/>
                  <a:pt x="71967" y="658283"/>
                  <a:pt x="127000" y="641350"/>
                </a:cubicBezTo>
                <a:cubicBezTo>
                  <a:pt x="182033" y="624417"/>
                  <a:pt x="248708" y="629708"/>
                  <a:pt x="330200" y="552450"/>
                </a:cubicBezTo>
                <a:cubicBezTo>
                  <a:pt x="411692" y="475192"/>
                  <a:pt x="550333" y="269875"/>
                  <a:pt x="615950" y="177800"/>
                </a:cubicBezTo>
                <a:cubicBezTo>
                  <a:pt x="681567" y="85725"/>
                  <a:pt x="702733" y="42862"/>
                  <a:pt x="72390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5883769" y="4244138"/>
            <a:ext cx="691656" cy="645362"/>
          </a:xfrm>
          <a:custGeom>
            <a:avLst/>
            <a:gdLst>
              <a:gd name="connsiteX0" fmla="*/ 0 w 273050"/>
              <a:gd name="connsiteY0" fmla="*/ 0 h 450850"/>
              <a:gd name="connsiteX1" fmla="*/ 88900 w 273050"/>
              <a:gd name="connsiteY1" fmla="*/ 114300 h 450850"/>
              <a:gd name="connsiteX2" fmla="*/ 152400 w 273050"/>
              <a:gd name="connsiteY2" fmla="*/ 222250 h 450850"/>
              <a:gd name="connsiteX3" fmla="*/ 222250 w 273050"/>
              <a:gd name="connsiteY3" fmla="*/ 349250 h 450850"/>
              <a:gd name="connsiteX4" fmla="*/ 273050 w 273050"/>
              <a:gd name="connsiteY4" fmla="*/ 450850 h 45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050" h="450850">
                <a:moveTo>
                  <a:pt x="0" y="0"/>
                </a:moveTo>
                <a:cubicBezTo>
                  <a:pt x="31750" y="38629"/>
                  <a:pt x="63500" y="77258"/>
                  <a:pt x="88900" y="114300"/>
                </a:cubicBezTo>
                <a:cubicBezTo>
                  <a:pt x="114300" y="151342"/>
                  <a:pt x="130175" y="183092"/>
                  <a:pt x="152400" y="222250"/>
                </a:cubicBezTo>
                <a:cubicBezTo>
                  <a:pt x="174625" y="261408"/>
                  <a:pt x="202142" y="311150"/>
                  <a:pt x="222250" y="349250"/>
                </a:cubicBezTo>
                <a:cubicBezTo>
                  <a:pt x="242358" y="387350"/>
                  <a:pt x="257704" y="419100"/>
                  <a:pt x="273050" y="45085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6400411" y="3628188"/>
            <a:ext cx="194558" cy="1270000"/>
          </a:xfrm>
          <a:custGeom>
            <a:avLst/>
            <a:gdLst>
              <a:gd name="connsiteX0" fmla="*/ 188208 w 194558"/>
              <a:gd name="connsiteY0" fmla="*/ 1270000 h 1270000"/>
              <a:gd name="connsiteX1" fmla="*/ 86608 w 194558"/>
              <a:gd name="connsiteY1" fmla="*/ 1073150 h 1270000"/>
              <a:gd name="connsiteX2" fmla="*/ 16758 w 194558"/>
              <a:gd name="connsiteY2" fmla="*/ 831850 h 1270000"/>
              <a:gd name="connsiteX3" fmla="*/ 4058 w 194558"/>
              <a:gd name="connsiteY3" fmla="*/ 552450 h 1270000"/>
              <a:gd name="connsiteX4" fmla="*/ 73908 w 194558"/>
              <a:gd name="connsiteY4" fmla="*/ 222250 h 1270000"/>
              <a:gd name="connsiteX5" fmla="*/ 194558 w 194558"/>
              <a:gd name="connsiteY5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558" h="1270000">
                <a:moveTo>
                  <a:pt x="188208" y="1270000"/>
                </a:moveTo>
                <a:cubicBezTo>
                  <a:pt x="151695" y="1208087"/>
                  <a:pt x="115183" y="1146175"/>
                  <a:pt x="86608" y="1073150"/>
                </a:cubicBezTo>
                <a:cubicBezTo>
                  <a:pt x="58033" y="1000125"/>
                  <a:pt x="30516" y="918633"/>
                  <a:pt x="16758" y="831850"/>
                </a:cubicBezTo>
                <a:cubicBezTo>
                  <a:pt x="3000" y="745067"/>
                  <a:pt x="-5467" y="654050"/>
                  <a:pt x="4058" y="552450"/>
                </a:cubicBezTo>
                <a:cubicBezTo>
                  <a:pt x="13583" y="450850"/>
                  <a:pt x="42158" y="314325"/>
                  <a:pt x="73908" y="222250"/>
                </a:cubicBezTo>
                <a:cubicBezTo>
                  <a:pt x="105658" y="130175"/>
                  <a:pt x="150108" y="65087"/>
                  <a:pt x="194558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>
            <a:off x="5490069" y="4694988"/>
            <a:ext cx="120650" cy="330200"/>
          </a:xfrm>
          <a:custGeom>
            <a:avLst/>
            <a:gdLst>
              <a:gd name="connsiteX0" fmla="*/ 120650 w 120650"/>
              <a:gd name="connsiteY0" fmla="*/ 0 h 330200"/>
              <a:gd name="connsiteX1" fmla="*/ 82550 w 120650"/>
              <a:gd name="connsiteY1" fmla="*/ 158750 h 330200"/>
              <a:gd name="connsiteX2" fmla="*/ 0 w 120650"/>
              <a:gd name="connsiteY2" fmla="*/ 330200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650" h="330200">
                <a:moveTo>
                  <a:pt x="120650" y="0"/>
                </a:moveTo>
                <a:cubicBezTo>
                  <a:pt x="111654" y="51858"/>
                  <a:pt x="102658" y="103717"/>
                  <a:pt x="82550" y="158750"/>
                </a:cubicBezTo>
                <a:cubicBezTo>
                  <a:pt x="62442" y="213783"/>
                  <a:pt x="31221" y="271991"/>
                  <a:pt x="0" y="33020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>
            <a:off x="5604368" y="4694988"/>
            <a:ext cx="510185" cy="320900"/>
          </a:xfrm>
          <a:custGeom>
            <a:avLst/>
            <a:gdLst>
              <a:gd name="connsiteX0" fmla="*/ 0 w 466928"/>
              <a:gd name="connsiteY0" fmla="*/ 0 h 141110"/>
              <a:gd name="connsiteX1" fmla="*/ 127000 w 466928"/>
              <a:gd name="connsiteY1" fmla="*/ 38100 h 141110"/>
              <a:gd name="connsiteX2" fmla="*/ 425450 w 466928"/>
              <a:gd name="connsiteY2" fmla="*/ 127000 h 141110"/>
              <a:gd name="connsiteX3" fmla="*/ 457200 w 466928"/>
              <a:gd name="connsiteY3" fmla="*/ 139700 h 141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928" h="141110">
                <a:moveTo>
                  <a:pt x="0" y="0"/>
                </a:moveTo>
                <a:lnTo>
                  <a:pt x="127000" y="38100"/>
                </a:lnTo>
                <a:lnTo>
                  <a:pt x="425450" y="127000"/>
                </a:lnTo>
                <a:cubicBezTo>
                  <a:pt x="480483" y="143933"/>
                  <a:pt x="468841" y="141816"/>
                  <a:pt x="457200" y="13970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5496419" y="4998695"/>
            <a:ext cx="641350" cy="32843"/>
          </a:xfrm>
          <a:custGeom>
            <a:avLst/>
            <a:gdLst>
              <a:gd name="connsiteX0" fmla="*/ 0 w 641350"/>
              <a:gd name="connsiteY0" fmla="*/ 26493 h 32843"/>
              <a:gd name="connsiteX1" fmla="*/ 165100 w 641350"/>
              <a:gd name="connsiteY1" fmla="*/ 1093 h 32843"/>
              <a:gd name="connsiteX2" fmla="*/ 393700 w 641350"/>
              <a:gd name="connsiteY2" fmla="*/ 7443 h 32843"/>
              <a:gd name="connsiteX3" fmla="*/ 641350 w 641350"/>
              <a:gd name="connsiteY3" fmla="*/ 32843 h 3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350" h="32843">
                <a:moveTo>
                  <a:pt x="0" y="26493"/>
                </a:moveTo>
                <a:cubicBezTo>
                  <a:pt x="49741" y="15380"/>
                  <a:pt x="99483" y="4268"/>
                  <a:pt x="165100" y="1093"/>
                </a:cubicBezTo>
                <a:cubicBezTo>
                  <a:pt x="230717" y="-2082"/>
                  <a:pt x="314325" y="2151"/>
                  <a:pt x="393700" y="7443"/>
                </a:cubicBezTo>
                <a:cubicBezTo>
                  <a:pt x="473075" y="12735"/>
                  <a:pt x="557212" y="22789"/>
                  <a:pt x="641350" y="32843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6290169" y="4955338"/>
            <a:ext cx="793750" cy="946150"/>
          </a:xfrm>
          <a:custGeom>
            <a:avLst/>
            <a:gdLst>
              <a:gd name="connsiteX0" fmla="*/ 0 w 793750"/>
              <a:gd name="connsiteY0" fmla="*/ 0 h 946150"/>
              <a:gd name="connsiteX1" fmla="*/ 234950 w 793750"/>
              <a:gd name="connsiteY1" fmla="*/ 317500 h 946150"/>
              <a:gd name="connsiteX2" fmla="*/ 476250 w 793750"/>
              <a:gd name="connsiteY2" fmla="*/ 596900 h 946150"/>
              <a:gd name="connsiteX3" fmla="*/ 793750 w 793750"/>
              <a:gd name="connsiteY3" fmla="*/ 946150 h 94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750" h="946150">
                <a:moveTo>
                  <a:pt x="0" y="0"/>
                </a:moveTo>
                <a:cubicBezTo>
                  <a:pt x="77787" y="109008"/>
                  <a:pt x="155575" y="218017"/>
                  <a:pt x="234950" y="317500"/>
                </a:cubicBezTo>
                <a:cubicBezTo>
                  <a:pt x="314325" y="416983"/>
                  <a:pt x="383117" y="492125"/>
                  <a:pt x="476250" y="596900"/>
                </a:cubicBezTo>
                <a:cubicBezTo>
                  <a:pt x="569383" y="701675"/>
                  <a:pt x="681566" y="823912"/>
                  <a:pt x="793750" y="94615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/>
          <p:nvPr/>
        </p:nvSpPr>
        <p:spPr>
          <a:xfrm>
            <a:off x="6290169" y="4948988"/>
            <a:ext cx="793750" cy="762000"/>
          </a:xfrm>
          <a:custGeom>
            <a:avLst/>
            <a:gdLst>
              <a:gd name="connsiteX0" fmla="*/ 0 w 793750"/>
              <a:gd name="connsiteY0" fmla="*/ 0 h 762000"/>
              <a:gd name="connsiteX1" fmla="*/ 177800 w 793750"/>
              <a:gd name="connsiteY1" fmla="*/ 63500 h 762000"/>
              <a:gd name="connsiteX2" fmla="*/ 374650 w 793750"/>
              <a:gd name="connsiteY2" fmla="*/ 260350 h 762000"/>
              <a:gd name="connsiteX3" fmla="*/ 590550 w 793750"/>
              <a:gd name="connsiteY3" fmla="*/ 495300 h 762000"/>
              <a:gd name="connsiteX4" fmla="*/ 793750 w 793750"/>
              <a:gd name="connsiteY4" fmla="*/ 76200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3750" h="762000">
                <a:moveTo>
                  <a:pt x="0" y="0"/>
                </a:moveTo>
                <a:cubicBezTo>
                  <a:pt x="57679" y="10054"/>
                  <a:pt x="115358" y="20108"/>
                  <a:pt x="177800" y="63500"/>
                </a:cubicBezTo>
                <a:cubicBezTo>
                  <a:pt x="240242" y="106892"/>
                  <a:pt x="305858" y="188383"/>
                  <a:pt x="374650" y="260350"/>
                </a:cubicBezTo>
                <a:cubicBezTo>
                  <a:pt x="443442" y="332317"/>
                  <a:pt x="520700" y="411692"/>
                  <a:pt x="590550" y="495300"/>
                </a:cubicBezTo>
                <a:cubicBezTo>
                  <a:pt x="660400" y="578908"/>
                  <a:pt x="727075" y="670454"/>
                  <a:pt x="793750" y="76200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4512169" y="5180201"/>
            <a:ext cx="2311400" cy="753037"/>
          </a:xfrm>
          <a:custGeom>
            <a:avLst/>
            <a:gdLst>
              <a:gd name="connsiteX0" fmla="*/ 0 w 2311400"/>
              <a:gd name="connsiteY0" fmla="*/ 753037 h 753037"/>
              <a:gd name="connsiteX1" fmla="*/ 412750 w 2311400"/>
              <a:gd name="connsiteY1" fmla="*/ 467287 h 753037"/>
              <a:gd name="connsiteX2" fmla="*/ 927100 w 2311400"/>
              <a:gd name="connsiteY2" fmla="*/ 105337 h 753037"/>
              <a:gd name="connsiteX3" fmla="*/ 1327150 w 2311400"/>
              <a:gd name="connsiteY3" fmla="*/ 3737 h 753037"/>
              <a:gd name="connsiteX4" fmla="*/ 1562100 w 2311400"/>
              <a:gd name="connsiteY4" fmla="*/ 35487 h 753037"/>
              <a:gd name="connsiteX5" fmla="*/ 1860550 w 2311400"/>
              <a:gd name="connsiteY5" fmla="*/ 162487 h 753037"/>
              <a:gd name="connsiteX6" fmla="*/ 2108200 w 2311400"/>
              <a:gd name="connsiteY6" fmla="*/ 416487 h 753037"/>
              <a:gd name="connsiteX7" fmla="*/ 2311400 w 2311400"/>
              <a:gd name="connsiteY7" fmla="*/ 753037 h 753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11400" h="753037">
                <a:moveTo>
                  <a:pt x="0" y="753037"/>
                </a:moveTo>
                <a:lnTo>
                  <a:pt x="412750" y="467287"/>
                </a:lnTo>
                <a:cubicBezTo>
                  <a:pt x="567267" y="359337"/>
                  <a:pt x="774700" y="182595"/>
                  <a:pt x="927100" y="105337"/>
                </a:cubicBezTo>
                <a:cubicBezTo>
                  <a:pt x="1079500" y="28079"/>
                  <a:pt x="1221317" y="15379"/>
                  <a:pt x="1327150" y="3737"/>
                </a:cubicBezTo>
                <a:cubicBezTo>
                  <a:pt x="1432983" y="-7905"/>
                  <a:pt x="1473200" y="9029"/>
                  <a:pt x="1562100" y="35487"/>
                </a:cubicBezTo>
                <a:cubicBezTo>
                  <a:pt x="1651000" y="61945"/>
                  <a:pt x="1769533" y="98987"/>
                  <a:pt x="1860550" y="162487"/>
                </a:cubicBezTo>
                <a:cubicBezTo>
                  <a:pt x="1951567" y="225987"/>
                  <a:pt x="2033058" y="318062"/>
                  <a:pt x="2108200" y="416487"/>
                </a:cubicBezTo>
                <a:cubicBezTo>
                  <a:pt x="2183342" y="514912"/>
                  <a:pt x="2276475" y="698004"/>
                  <a:pt x="2311400" y="753037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6626364" y="3005888"/>
            <a:ext cx="457555" cy="2406650"/>
          </a:xfrm>
          <a:custGeom>
            <a:avLst/>
            <a:gdLst>
              <a:gd name="connsiteX0" fmla="*/ 457555 w 457555"/>
              <a:gd name="connsiteY0" fmla="*/ 2406650 h 2406650"/>
              <a:gd name="connsiteX1" fmla="*/ 159105 w 457555"/>
              <a:gd name="connsiteY1" fmla="*/ 1993900 h 2406650"/>
              <a:gd name="connsiteX2" fmla="*/ 13055 w 457555"/>
              <a:gd name="connsiteY2" fmla="*/ 1619250 h 2406650"/>
              <a:gd name="connsiteX3" fmla="*/ 25755 w 457555"/>
              <a:gd name="connsiteY3" fmla="*/ 1181100 h 2406650"/>
              <a:gd name="connsiteX4" fmla="*/ 178155 w 457555"/>
              <a:gd name="connsiteY4" fmla="*/ 603250 h 2406650"/>
              <a:gd name="connsiteX5" fmla="*/ 457555 w 457555"/>
              <a:gd name="connsiteY5" fmla="*/ 0 h 240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555" h="2406650">
                <a:moveTo>
                  <a:pt x="457555" y="2406650"/>
                </a:moveTo>
                <a:cubicBezTo>
                  <a:pt x="345371" y="2265891"/>
                  <a:pt x="233188" y="2125133"/>
                  <a:pt x="159105" y="1993900"/>
                </a:cubicBezTo>
                <a:cubicBezTo>
                  <a:pt x="85022" y="1862667"/>
                  <a:pt x="35280" y="1754717"/>
                  <a:pt x="13055" y="1619250"/>
                </a:cubicBezTo>
                <a:cubicBezTo>
                  <a:pt x="-9170" y="1483783"/>
                  <a:pt x="-1762" y="1350433"/>
                  <a:pt x="25755" y="1181100"/>
                </a:cubicBezTo>
                <a:cubicBezTo>
                  <a:pt x="53272" y="1011767"/>
                  <a:pt x="106188" y="800100"/>
                  <a:pt x="178155" y="603250"/>
                </a:cubicBezTo>
                <a:cubicBezTo>
                  <a:pt x="250122" y="406400"/>
                  <a:pt x="353838" y="203200"/>
                  <a:pt x="457555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>
            <a:off x="3065639" y="3409748"/>
            <a:ext cx="1173480" cy="1394460"/>
          </a:xfrm>
          <a:custGeom>
            <a:avLst/>
            <a:gdLst>
              <a:gd name="connsiteX0" fmla="*/ 1173480 w 1173480"/>
              <a:gd name="connsiteY0" fmla="*/ 0 h 1394460"/>
              <a:gd name="connsiteX1" fmla="*/ 0 w 1173480"/>
              <a:gd name="connsiteY1" fmla="*/ 1394460 h 139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73480" h="1394460">
                <a:moveTo>
                  <a:pt x="1173480" y="0"/>
                </a:moveTo>
                <a:cubicBezTo>
                  <a:pt x="707390" y="563245"/>
                  <a:pt x="241300" y="1126490"/>
                  <a:pt x="0" y="139446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/>
          <p:cNvSpPr/>
          <p:nvPr/>
        </p:nvSpPr>
        <p:spPr>
          <a:xfrm>
            <a:off x="3058019" y="3600248"/>
            <a:ext cx="1356360" cy="1546860"/>
          </a:xfrm>
          <a:custGeom>
            <a:avLst/>
            <a:gdLst>
              <a:gd name="connsiteX0" fmla="*/ 0 w 1356360"/>
              <a:gd name="connsiteY0" fmla="*/ 1546860 h 1546860"/>
              <a:gd name="connsiteX1" fmla="*/ 1356360 w 1356360"/>
              <a:gd name="connsiteY1" fmla="*/ 0 h 154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56360" h="1546860">
                <a:moveTo>
                  <a:pt x="0" y="1546860"/>
                </a:moveTo>
                <a:cubicBezTo>
                  <a:pt x="498475" y="985520"/>
                  <a:pt x="996950" y="424180"/>
                  <a:pt x="135636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>
            <a:off x="4559159" y="1268528"/>
            <a:ext cx="1630680" cy="1813560"/>
          </a:xfrm>
          <a:custGeom>
            <a:avLst/>
            <a:gdLst>
              <a:gd name="connsiteX0" fmla="*/ 0 w 1630680"/>
              <a:gd name="connsiteY0" fmla="*/ 1813560 h 1813560"/>
              <a:gd name="connsiteX1" fmla="*/ 1630680 w 1630680"/>
              <a:gd name="connsiteY1" fmla="*/ 0 h 181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30680" h="1813560">
                <a:moveTo>
                  <a:pt x="0" y="1813560"/>
                </a:moveTo>
                <a:lnTo>
                  <a:pt x="1630680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4719179" y="1291388"/>
            <a:ext cx="1783080" cy="1958340"/>
          </a:xfrm>
          <a:custGeom>
            <a:avLst/>
            <a:gdLst>
              <a:gd name="connsiteX0" fmla="*/ 0 w 1783080"/>
              <a:gd name="connsiteY0" fmla="*/ 1958340 h 1958340"/>
              <a:gd name="connsiteX1" fmla="*/ 1783080 w 1783080"/>
              <a:gd name="connsiteY1" fmla="*/ 0 h 195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83080" h="1958340">
                <a:moveTo>
                  <a:pt x="0" y="1958340"/>
                </a:moveTo>
                <a:lnTo>
                  <a:pt x="1783080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5153519" y="1390448"/>
            <a:ext cx="1927860" cy="2217420"/>
          </a:xfrm>
          <a:custGeom>
            <a:avLst/>
            <a:gdLst>
              <a:gd name="connsiteX0" fmla="*/ 0 w 1927860"/>
              <a:gd name="connsiteY0" fmla="*/ 2217420 h 2217420"/>
              <a:gd name="connsiteX1" fmla="*/ 1927860 w 1927860"/>
              <a:gd name="connsiteY1" fmla="*/ 0 h 221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27860" h="2217420">
                <a:moveTo>
                  <a:pt x="0" y="2217420"/>
                </a:moveTo>
                <a:lnTo>
                  <a:pt x="1927860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5336399" y="1779068"/>
            <a:ext cx="1737360" cy="2004060"/>
          </a:xfrm>
          <a:custGeom>
            <a:avLst/>
            <a:gdLst>
              <a:gd name="connsiteX0" fmla="*/ 0 w 1737360"/>
              <a:gd name="connsiteY0" fmla="*/ 2004060 h 2004060"/>
              <a:gd name="connsiteX1" fmla="*/ 1737360 w 1737360"/>
              <a:gd name="connsiteY1" fmla="*/ 0 h 200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37360" h="2004060">
                <a:moveTo>
                  <a:pt x="0" y="2004060"/>
                </a:moveTo>
                <a:lnTo>
                  <a:pt x="1737360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3096119" y="3920288"/>
            <a:ext cx="1729740" cy="2004060"/>
          </a:xfrm>
          <a:custGeom>
            <a:avLst/>
            <a:gdLst>
              <a:gd name="connsiteX0" fmla="*/ 0 w 1729740"/>
              <a:gd name="connsiteY0" fmla="*/ 2004060 h 2004060"/>
              <a:gd name="connsiteX1" fmla="*/ 1729740 w 1729740"/>
              <a:gd name="connsiteY1" fmla="*/ 0 h 200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29740" h="2004060">
                <a:moveTo>
                  <a:pt x="0" y="2004060"/>
                </a:moveTo>
                <a:lnTo>
                  <a:pt x="1729740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 68"/>
          <p:cNvSpPr/>
          <p:nvPr/>
        </p:nvSpPr>
        <p:spPr>
          <a:xfrm>
            <a:off x="3439019" y="4141268"/>
            <a:ext cx="1607820" cy="1790700"/>
          </a:xfrm>
          <a:custGeom>
            <a:avLst/>
            <a:gdLst>
              <a:gd name="connsiteX0" fmla="*/ 0 w 1607820"/>
              <a:gd name="connsiteY0" fmla="*/ 1790700 h 1790700"/>
              <a:gd name="connsiteX1" fmla="*/ 1607820 w 1607820"/>
              <a:gd name="connsiteY1" fmla="*/ 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07820" h="1790700">
                <a:moveTo>
                  <a:pt x="0" y="1790700"/>
                </a:moveTo>
                <a:lnTo>
                  <a:pt x="1607820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3164699" y="2985516"/>
            <a:ext cx="3832860" cy="2489251"/>
          </a:xfrm>
          <a:custGeom>
            <a:avLst/>
            <a:gdLst>
              <a:gd name="connsiteX0" fmla="*/ 3832860 w 3832860"/>
              <a:gd name="connsiteY0" fmla="*/ 2458014 h 2458014"/>
              <a:gd name="connsiteX1" fmla="*/ 3451860 w 3832860"/>
              <a:gd name="connsiteY1" fmla="*/ 2023674 h 2458014"/>
              <a:gd name="connsiteX2" fmla="*/ 2971800 w 3832860"/>
              <a:gd name="connsiteY2" fmla="*/ 1772214 h 2458014"/>
              <a:gd name="connsiteX3" fmla="*/ 2506980 w 3832860"/>
              <a:gd name="connsiteY3" fmla="*/ 1581714 h 2458014"/>
              <a:gd name="connsiteX4" fmla="*/ 2133600 w 3832860"/>
              <a:gd name="connsiteY4" fmla="*/ 1147374 h 2458014"/>
              <a:gd name="connsiteX5" fmla="*/ 1143000 w 3832860"/>
              <a:gd name="connsiteY5" fmla="*/ 271074 h 2458014"/>
              <a:gd name="connsiteX6" fmla="*/ 762000 w 3832860"/>
              <a:gd name="connsiteY6" fmla="*/ 19614 h 2458014"/>
              <a:gd name="connsiteX7" fmla="*/ 320040 w 3832860"/>
              <a:gd name="connsiteY7" fmla="*/ 50094 h 2458014"/>
              <a:gd name="connsiteX8" fmla="*/ 0 w 3832860"/>
              <a:gd name="connsiteY8" fmla="*/ 316794 h 2458014"/>
              <a:gd name="connsiteX0" fmla="*/ 3832860 w 3832860"/>
              <a:gd name="connsiteY0" fmla="*/ 2458014 h 2458014"/>
              <a:gd name="connsiteX1" fmla="*/ 3451860 w 3832860"/>
              <a:gd name="connsiteY1" fmla="*/ 2023674 h 2458014"/>
              <a:gd name="connsiteX2" fmla="*/ 3083560 w 3832860"/>
              <a:gd name="connsiteY2" fmla="*/ 1680774 h 2458014"/>
              <a:gd name="connsiteX3" fmla="*/ 2506980 w 3832860"/>
              <a:gd name="connsiteY3" fmla="*/ 1581714 h 2458014"/>
              <a:gd name="connsiteX4" fmla="*/ 2133600 w 3832860"/>
              <a:gd name="connsiteY4" fmla="*/ 1147374 h 2458014"/>
              <a:gd name="connsiteX5" fmla="*/ 1143000 w 3832860"/>
              <a:gd name="connsiteY5" fmla="*/ 271074 h 2458014"/>
              <a:gd name="connsiteX6" fmla="*/ 762000 w 3832860"/>
              <a:gd name="connsiteY6" fmla="*/ 19614 h 2458014"/>
              <a:gd name="connsiteX7" fmla="*/ 320040 w 3832860"/>
              <a:gd name="connsiteY7" fmla="*/ 50094 h 2458014"/>
              <a:gd name="connsiteX8" fmla="*/ 0 w 3832860"/>
              <a:gd name="connsiteY8" fmla="*/ 316794 h 2458014"/>
              <a:gd name="connsiteX0" fmla="*/ 3832860 w 3832860"/>
              <a:gd name="connsiteY0" fmla="*/ 2458014 h 2458014"/>
              <a:gd name="connsiteX1" fmla="*/ 3451860 w 3832860"/>
              <a:gd name="connsiteY1" fmla="*/ 2023674 h 2458014"/>
              <a:gd name="connsiteX2" fmla="*/ 3083560 w 3832860"/>
              <a:gd name="connsiteY2" fmla="*/ 1680774 h 2458014"/>
              <a:gd name="connsiteX3" fmla="*/ 2506980 w 3832860"/>
              <a:gd name="connsiteY3" fmla="*/ 1581714 h 2458014"/>
              <a:gd name="connsiteX4" fmla="*/ 2133600 w 3832860"/>
              <a:gd name="connsiteY4" fmla="*/ 1147374 h 2458014"/>
              <a:gd name="connsiteX5" fmla="*/ 1143000 w 3832860"/>
              <a:gd name="connsiteY5" fmla="*/ 271074 h 2458014"/>
              <a:gd name="connsiteX6" fmla="*/ 762000 w 3832860"/>
              <a:gd name="connsiteY6" fmla="*/ 19614 h 2458014"/>
              <a:gd name="connsiteX7" fmla="*/ 320040 w 3832860"/>
              <a:gd name="connsiteY7" fmla="*/ 50094 h 2458014"/>
              <a:gd name="connsiteX8" fmla="*/ 0 w 3832860"/>
              <a:gd name="connsiteY8" fmla="*/ 316794 h 2458014"/>
              <a:gd name="connsiteX0" fmla="*/ 3832860 w 3832860"/>
              <a:gd name="connsiteY0" fmla="*/ 2458014 h 2458014"/>
              <a:gd name="connsiteX1" fmla="*/ 3451860 w 3832860"/>
              <a:gd name="connsiteY1" fmla="*/ 2023674 h 2458014"/>
              <a:gd name="connsiteX2" fmla="*/ 3083560 w 3832860"/>
              <a:gd name="connsiteY2" fmla="*/ 1680774 h 2458014"/>
              <a:gd name="connsiteX3" fmla="*/ 2720340 w 3832860"/>
              <a:gd name="connsiteY3" fmla="*/ 1378514 h 2458014"/>
              <a:gd name="connsiteX4" fmla="*/ 2133600 w 3832860"/>
              <a:gd name="connsiteY4" fmla="*/ 1147374 h 2458014"/>
              <a:gd name="connsiteX5" fmla="*/ 1143000 w 3832860"/>
              <a:gd name="connsiteY5" fmla="*/ 271074 h 2458014"/>
              <a:gd name="connsiteX6" fmla="*/ 762000 w 3832860"/>
              <a:gd name="connsiteY6" fmla="*/ 19614 h 2458014"/>
              <a:gd name="connsiteX7" fmla="*/ 320040 w 3832860"/>
              <a:gd name="connsiteY7" fmla="*/ 50094 h 2458014"/>
              <a:gd name="connsiteX8" fmla="*/ 0 w 3832860"/>
              <a:gd name="connsiteY8" fmla="*/ 316794 h 2458014"/>
              <a:gd name="connsiteX0" fmla="*/ 3832860 w 3832860"/>
              <a:gd name="connsiteY0" fmla="*/ 2458014 h 2458014"/>
              <a:gd name="connsiteX1" fmla="*/ 3451860 w 3832860"/>
              <a:gd name="connsiteY1" fmla="*/ 2023674 h 2458014"/>
              <a:gd name="connsiteX2" fmla="*/ 3083560 w 3832860"/>
              <a:gd name="connsiteY2" fmla="*/ 1680774 h 2458014"/>
              <a:gd name="connsiteX3" fmla="*/ 2720340 w 3832860"/>
              <a:gd name="connsiteY3" fmla="*/ 1378514 h 2458014"/>
              <a:gd name="connsiteX4" fmla="*/ 2133600 w 3832860"/>
              <a:gd name="connsiteY4" fmla="*/ 1147374 h 2458014"/>
              <a:gd name="connsiteX5" fmla="*/ 1143000 w 3832860"/>
              <a:gd name="connsiteY5" fmla="*/ 271074 h 2458014"/>
              <a:gd name="connsiteX6" fmla="*/ 762000 w 3832860"/>
              <a:gd name="connsiteY6" fmla="*/ 19614 h 2458014"/>
              <a:gd name="connsiteX7" fmla="*/ 320040 w 3832860"/>
              <a:gd name="connsiteY7" fmla="*/ 50094 h 2458014"/>
              <a:gd name="connsiteX8" fmla="*/ 0 w 3832860"/>
              <a:gd name="connsiteY8" fmla="*/ 316794 h 2458014"/>
              <a:gd name="connsiteX0" fmla="*/ 3832860 w 3832860"/>
              <a:gd name="connsiteY0" fmla="*/ 2458014 h 2458014"/>
              <a:gd name="connsiteX1" fmla="*/ 3451860 w 3832860"/>
              <a:gd name="connsiteY1" fmla="*/ 2023674 h 2458014"/>
              <a:gd name="connsiteX2" fmla="*/ 3083560 w 3832860"/>
              <a:gd name="connsiteY2" fmla="*/ 1680774 h 2458014"/>
              <a:gd name="connsiteX3" fmla="*/ 2720340 w 3832860"/>
              <a:gd name="connsiteY3" fmla="*/ 1378514 h 2458014"/>
              <a:gd name="connsiteX4" fmla="*/ 2235200 w 3832860"/>
              <a:gd name="connsiteY4" fmla="*/ 984814 h 2458014"/>
              <a:gd name="connsiteX5" fmla="*/ 1143000 w 3832860"/>
              <a:gd name="connsiteY5" fmla="*/ 271074 h 2458014"/>
              <a:gd name="connsiteX6" fmla="*/ 762000 w 3832860"/>
              <a:gd name="connsiteY6" fmla="*/ 19614 h 2458014"/>
              <a:gd name="connsiteX7" fmla="*/ 320040 w 3832860"/>
              <a:gd name="connsiteY7" fmla="*/ 50094 h 2458014"/>
              <a:gd name="connsiteX8" fmla="*/ 0 w 3832860"/>
              <a:gd name="connsiteY8" fmla="*/ 316794 h 2458014"/>
              <a:gd name="connsiteX0" fmla="*/ 3832860 w 3832860"/>
              <a:gd name="connsiteY0" fmla="*/ 2448346 h 2448346"/>
              <a:gd name="connsiteX1" fmla="*/ 3451860 w 3832860"/>
              <a:gd name="connsiteY1" fmla="*/ 2014006 h 2448346"/>
              <a:gd name="connsiteX2" fmla="*/ 3083560 w 3832860"/>
              <a:gd name="connsiteY2" fmla="*/ 1671106 h 2448346"/>
              <a:gd name="connsiteX3" fmla="*/ 2720340 w 3832860"/>
              <a:gd name="connsiteY3" fmla="*/ 1368846 h 2448346"/>
              <a:gd name="connsiteX4" fmla="*/ 2235200 w 3832860"/>
              <a:gd name="connsiteY4" fmla="*/ 975146 h 2448346"/>
              <a:gd name="connsiteX5" fmla="*/ 1254760 w 3832860"/>
              <a:gd name="connsiteY5" fmla="*/ 129326 h 2448346"/>
              <a:gd name="connsiteX6" fmla="*/ 762000 w 3832860"/>
              <a:gd name="connsiteY6" fmla="*/ 9946 h 2448346"/>
              <a:gd name="connsiteX7" fmla="*/ 320040 w 3832860"/>
              <a:gd name="connsiteY7" fmla="*/ 40426 h 2448346"/>
              <a:gd name="connsiteX8" fmla="*/ 0 w 3832860"/>
              <a:gd name="connsiteY8" fmla="*/ 307126 h 2448346"/>
              <a:gd name="connsiteX0" fmla="*/ 3832860 w 3832860"/>
              <a:gd name="connsiteY0" fmla="*/ 2450656 h 2450656"/>
              <a:gd name="connsiteX1" fmla="*/ 3451860 w 3832860"/>
              <a:gd name="connsiteY1" fmla="*/ 2016316 h 2450656"/>
              <a:gd name="connsiteX2" fmla="*/ 3083560 w 3832860"/>
              <a:gd name="connsiteY2" fmla="*/ 1673416 h 2450656"/>
              <a:gd name="connsiteX3" fmla="*/ 2720340 w 3832860"/>
              <a:gd name="connsiteY3" fmla="*/ 1371156 h 2450656"/>
              <a:gd name="connsiteX4" fmla="*/ 2235200 w 3832860"/>
              <a:gd name="connsiteY4" fmla="*/ 977456 h 2450656"/>
              <a:gd name="connsiteX5" fmla="*/ 1254760 w 3832860"/>
              <a:gd name="connsiteY5" fmla="*/ 101156 h 2450656"/>
              <a:gd name="connsiteX6" fmla="*/ 762000 w 3832860"/>
              <a:gd name="connsiteY6" fmla="*/ 12256 h 2450656"/>
              <a:gd name="connsiteX7" fmla="*/ 320040 w 3832860"/>
              <a:gd name="connsiteY7" fmla="*/ 42736 h 2450656"/>
              <a:gd name="connsiteX8" fmla="*/ 0 w 3832860"/>
              <a:gd name="connsiteY8" fmla="*/ 309436 h 2450656"/>
              <a:gd name="connsiteX0" fmla="*/ 3832860 w 3832860"/>
              <a:gd name="connsiteY0" fmla="*/ 2462320 h 2462320"/>
              <a:gd name="connsiteX1" fmla="*/ 3451860 w 3832860"/>
              <a:gd name="connsiteY1" fmla="*/ 2027980 h 2462320"/>
              <a:gd name="connsiteX2" fmla="*/ 3083560 w 3832860"/>
              <a:gd name="connsiteY2" fmla="*/ 1685080 h 2462320"/>
              <a:gd name="connsiteX3" fmla="*/ 2720340 w 3832860"/>
              <a:gd name="connsiteY3" fmla="*/ 1382820 h 2462320"/>
              <a:gd name="connsiteX4" fmla="*/ 2235200 w 3832860"/>
              <a:gd name="connsiteY4" fmla="*/ 989120 h 2462320"/>
              <a:gd name="connsiteX5" fmla="*/ 1254760 w 3832860"/>
              <a:gd name="connsiteY5" fmla="*/ 112820 h 2462320"/>
              <a:gd name="connsiteX6" fmla="*/ 762000 w 3832860"/>
              <a:gd name="connsiteY6" fmla="*/ 23920 h 2462320"/>
              <a:gd name="connsiteX7" fmla="*/ 320040 w 3832860"/>
              <a:gd name="connsiteY7" fmla="*/ 54400 h 2462320"/>
              <a:gd name="connsiteX8" fmla="*/ 0 w 3832860"/>
              <a:gd name="connsiteY8" fmla="*/ 321100 h 2462320"/>
              <a:gd name="connsiteX0" fmla="*/ 3832860 w 3832860"/>
              <a:gd name="connsiteY0" fmla="*/ 2503513 h 2503513"/>
              <a:gd name="connsiteX1" fmla="*/ 3451860 w 3832860"/>
              <a:gd name="connsiteY1" fmla="*/ 2069173 h 2503513"/>
              <a:gd name="connsiteX2" fmla="*/ 3083560 w 3832860"/>
              <a:gd name="connsiteY2" fmla="*/ 1726273 h 2503513"/>
              <a:gd name="connsiteX3" fmla="*/ 2720340 w 3832860"/>
              <a:gd name="connsiteY3" fmla="*/ 1424013 h 2503513"/>
              <a:gd name="connsiteX4" fmla="*/ 2235200 w 3832860"/>
              <a:gd name="connsiteY4" fmla="*/ 1030313 h 2503513"/>
              <a:gd name="connsiteX5" fmla="*/ 1224280 w 3832860"/>
              <a:gd name="connsiteY5" fmla="*/ 93053 h 2503513"/>
              <a:gd name="connsiteX6" fmla="*/ 762000 w 3832860"/>
              <a:gd name="connsiteY6" fmla="*/ 65113 h 2503513"/>
              <a:gd name="connsiteX7" fmla="*/ 320040 w 3832860"/>
              <a:gd name="connsiteY7" fmla="*/ 95593 h 2503513"/>
              <a:gd name="connsiteX8" fmla="*/ 0 w 3832860"/>
              <a:gd name="connsiteY8" fmla="*/ 362293 h 2503513"/>
              <a:gd name="connsiteX0" fmla="*/ 3832860 w 3832860"/>
              <a:gd name="connsiteY0" fmla="*/ 2503513 h 2503513"/>
              <a:gd name="connsiteX1" fmla="*/ 3451860 w 3832860"/>
              <a:gd name="connsiteY1" fmla="*/ 2069173 h 2503513"/>
              <a:gd name="connsiteX2" fmla="*/ 3083560 w 3832860"/>
              <a:gd name="connsiteY2" fmla="*/ 1726273 h 2503513"/>
              <a:gd name="connsiteX3" fmla="*/ 2720340 w 3832860"/>
              <a:gd name="connsiteY3" fmla="*/ 1424013 h 2503513"/>
              <a:gd name="connsiteX4" fmla="*/ 2235200 w 3832860"/>
              <a:gd name="connsiteY4" fmla="*/ 1030313 h 2503513"/>
              <a:gd name="connsiteX5" fmla="*/ 1224280 w 3832860"/>
              <a:gd name="connsiteY5" fmla="*/ 93053 h 2503513"/>
              <a:gd name="connsiteX6" fmla="*/ 762000 w 3832860"/>
              <a:gd name="connsiteY6" fmla="*/ 65113 h 2503513"/>
              <a:gd name="connsiteX7" fmla="*/ 320040 w 3832860"/>
              <a:gd name="connsiteY7" fmla="*/ 95593 h 2503513"/>
              <a:gd name="connsiteX8" fmla="*/ 0 w 3832860"/>
              <a:gd name="connsiteY8" fmla="*/ 362293 h 2503513"/>
              <a:gd name="connsiteX0" fmla="*/ 3832860 w 3832860"/>
              <a:gd name="connsiteY0" fmla="*/ 2508248 h 2508248"/>
              <a:gd name="connsiteX1" fmla="*/ 3451860 w 3832860"/>
              <a:gd name="connsiteY1" fmla="*/ 2073908 h 2508248"/>
              <a:gd name="connsiteX2" fmla="*/ 3083560 w 3832860"/>
              <a:gd name="connsiteY2" fmla="*/ 1731008 h 2508248"/>
              <a:gd name="connsiteX3" fmla="*/ 2720340 w 3832860"/>
              <a:gd name="connsiteY3" fmla="*/ 1428748 h 2508248"/>
              <a:gd name="connsiteX4" fmla="*/ 2235200 w 3832860"/>
              <a:gd name="connsiteY4" fmla="*/ 1035048 h 2508248"/>
              <a:gd name="connsiteX5" fmla="*/ 1224280 w 3832860"/>
              <a:gd name="connsiteY5" fmla="*/ 97788 h 2508248"/>
              <a:gd name="connsiteX6" fmla="*/ 701040 w 3832860"/>
              <a:gd name="connsiteY6" fmla="*/ 29208 h 2508248"/>
              <a:gd name="connsiteX7" fmla="*/ 320040 w 3832860"/>
              <a:gd name="connsiteY7" fmla="*/ 100328 h 2508248"/>
              <a:gd name="connsiteX8" fmla="*/ 0 w 3832860"/>
              <a:gd name="connsiteY8" fmla="*/ 367028 h 2508248"/>
              <a:gd name="connsiteX0" fmla="*/ 3832860 w 3832860"/>
              <a:gd name="connsiteY0" fmla="*/ 2501567 h 2501567"/>
              <a:gd name="connsiteX1" fmla="*/ 3451860 w 3832860"/>
              <a:gd name="connsiteY1" fmla="*/ 2067227 h 2501567"/>
              <a:gd name="connsiteX2" fmla="*/ 3083560 w 3832860"/>
              <a:gd name="connsiteY2" fmla="*/ 1724327 h 2501567"/>
              <a:gd name="connsiteX3" fmla="*/ 2720340 w 3832860"/>
              <a:gd name="connsiteY3" fmla="*/ 1422067 h 2501567"/>
              <a:gd name="connsiteX4" fmla="*/ 2235200 w 3832860"/>
              <a:gd name="connsiteY4" fmla="*/ 1028367 h 2501567"/>
              <a:gd name="connsiteX5" fmla="*/ 1224280 w 3832860"/>
              <a:gd name="connsiteY5" fmla="*/ 91107 h 2501567"/>
              <a:gd name="connsiteX6" fmla="*/ 701040 w 3832860"/>
              <a:gd name="connsiteY6" fmla="*/ 22527 h 2501567"/>
              <a:gd name="connsiteX7" fmla="*/ 320040 w 3832860"/>
              <a:gd name="connsiteY7" fmla="*/ 93647 h 2501567"/>
              <a:gd name="connsiteX8" fmla="*/ 0 w 3832860"/>
              <a:gd name="connsiteY8" fmla="*/ 360347 h 2501567"/>
              <a:gd name="connsiteX0" fmla="*/ 3832860 w 3832860"/>
              <a:gd name="connsiteY0" fmla="*/ 2501567 h 2501567"/>
              <a:gd name="connsiteX1" fmla="*/ 3451860 w 3832860"/>
              <a:gd name="connsiteY1" fmla="*/ 2067227 h 2501567"/>
              <a:gd name="connsiteX2" fmla="*/ 3083560 w 3832860"/>
              <a:gd name="connsiteY2" fmla="*/ 1724327 h 2501567"/>
              <a:gd name="connsiteX3" fmla="*/ 2720340 w 3832860"/>
              <a:gd name="connsiteY3" fmla="*/ 1422067 h 2501567"/>
              <a:gd name="connsiteX4" fmla="*/ 2235200 w 3832860"/>
              <a:gd name="connsiteY4" fmla="*/ 1028367 h 2501567"/>
              <a:gd name="connsiteX5" fmla="*/ 1224280 w 3832860"/>
              <a:gd name="connsiteY5" fmla="*/ 91107 h 2501567"/>
              <a:gd name="connsiteX6" fmla="*/ 701040 w 3832860"/>
              <a:gd name="connsiteY6" fmla="*/ 22527 h 2501567"/>
              <a:gd name="connsiteX7" fmla="*/ 320040 w 3832860"/>
              <a:gd name="connsiteY7" fmla="*/ 93647 h 2501567"/>
              <a:gd name="connsiteX8" fmla="*/ 0 w 3832860"/>
              <a:gd name="connsiteY8" fmla="*/ 360347 h 2501567"/>
              <a:gd name="connsiteX0" fmla="*/ 3832860 w 3832860"/>
              <a:gd name="connsiteY0" fmla="*/ 2504840 h 2504840"/>
              <a:gd name="connsiteX1" fmla="*/ 3451860 w 3832860"/>
              <a:gd name="connsiteY1" fmla="*/ 2070500 h 2504840"/>
              <a:gd name="connsiteX2" fmla="*/ 3083560 w 3832860"/>
              <a:gd name="connsiteY2" fmla="*/ 1727600 h 2504840"/>
              <a:gd name="connsiteX3" fmla="*/ 2720340 w 3832860"/>
              <a:gd name="connsiteY3" fmla="*/ 1425340 h 2504840"/>
              <a:gd name="connsiteX4" fmla="*/ 2235200 w 3832860"/>
              <a:gd name="connsiteY4" fmla="*/ 1031640 h 2504840"/>
              <a:gd name="connsiteX5" fmla="*/ 1224280 w 3832860"/>
              <a:gd name="connsiteY5" fmla="*/ 94380 h 2504840"/>
              <a:gd name="connsiteX6" fmla="*/ 701040 w 3832860"/>
              <a:gd name="connsiteY6" fmla="*/ 25800 h 2504840"/>
              <a:gd name="connsiteX7" fmla="*/ 320040 w 3832860"/>
              <a:gd name="connsiteY7" fmla="*/ 96920 h 2504840"/>
              <a:gd name="connsiteX8" fmla="*/ 0 w 3832860"/>
              <a:gd name="connsiteY8" fmla="*/ 363620 h 2504840"/>
              <a:gd name="connsiteX0" fmla="*/ 3832860 w 3832860"/>
              <a:gd name="connsiteY0" fmla="*/ 2496374 h 2496374"/>
              <a:gd name="connsiteX1" fmla="*/ 3451860 w 3832860"/>
              <a:gd name="connsiteY1" fmla="*/ 2062034 h 2496374"/>
              <a:gd name="connsiteX2" fmla="*/ 3083560 w 3832860"/>
              <a:gd name="connsiteY2" fmla="*/ 1719134 h 2496374"/>
              <a:gd name="connsiteX3" fmla="*/ 2720340 w 3832860"/>
              <a:gd name="connsiteY3" fmla="*/ 1416874 h 2496374"/>
              <a:gd name="connsiteX4" fmla="*/ 2235200 w 3832860"/>
              <a:gd name="connsiteY4" fmla="*/ 1023174 h 2496374"/>
              <a:gd name="connsiteX5" fmla="*/ 1214120 w 3832860"/>
              <a:gd name="connsiteY5" fmla="*/ 106234 h 2496374"/>
              <a:gd name="connsiteX6" fmla="*/ 701040 w 3832860"/>
              <a:gd name="connsiteY6" fmla="*/ 17334 h 2496374"/>
              <a:gd name="connsiteX7" fmla="*/ 320040 w 3832860"/>
              <a:gd name="connsiteY7" fmla="*/ 88454 h 2496374"/>
              <a:gd name="connsiteX8" fmla="*/ 0 w 3832860"/>
              <a:gd name="connsiteY8" fmla="*/ 355154 h 2496374"/>
              <a:gd name="connsiteX0" fmla="*/ 3832860 w 3832860"/>
              <a:gd name="connsiteY0" fmla="*/ 2489251 h 2489251"/>
              <a:gd name="connsiteX1" fmla="*/ 3451860 w 3832860"/>
              <a:gd name="connsiteY1" fmla="*/ 2054911 h 2489251"/>
              <a:gd name="connsiteX2" fmla="*/ 3083560 w 3832860"/>
              <a:gd name="connsiteY2" fmla="*/ 1712011 h 2489251"/>
              <a:gd name="connsiteX3" fmla="*/ 2720340 w 3832860"/>
              <a:gd name="connsiteY3" fmla="*/ 1409751 h 2489251"/>
              <a:gd name="connsiteX4" fmla="*/ 2235200 w 3832860"/>
              <a:gd name="connsiteY4" fmla="*/ 1016051 h 2489251"/>
              <a:gd name="connsiteX5" fmla="*/ 1214120 w 3832860"/>
              <a:gd name="connsiteY5" fmla="*/ 99111 h 2489251"/>
              <a:gd name="connsiteX6" fmla="*/ 701040 w 3832860"/>
              <a:gd name="connsiteY6" fmla="*/ 10211 h 2489251"/>
              <a:gd name="connsiteX7" fmla="*/ 320040 w 3832860"/>
              <a:gd name="connsiteY7" fmla="*/ 81331 h 2489251"/>
              <a:gd name="connsiteX8" fmla="*/ 0 w 3832860"/>
              <a:gd name="connsiteY8" fmla="*/ 348031 h 2489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32860" h="2489251">
                <a:moveTo>
                  <a:pt x="3832860" y="2489251"/>
                </a:moveTo>
                <a:cubicBezTo>
                  <a:pt x="3714115" y="2329231"/>
                  <a:pt x="3576743" y="2184451"/>
                  <a:pt x="3451860" y="2054911"/>
                </a:cubicBezTo>
                <a:cubicBezTo>
                  <a:pt x="3326977" y="1925371"/>
                  <a:pt x="3205480" y="1819538"/>
                  <a:pt x="3083560" y="1712011"/>
                </a:cubicBezTo>
                <a:cubicBezTo>
                  <a:pt x="2961640" y="1604484"/>
                  <a:pt x="2861733" y="1525744"/>
                  <a:pt x="2720340" y="1409751"/>
                </a:cubicBezTo>
                <a:cubicBezTo>
                  <a:pt x="2578947" y="1293758"/>
                  <a:pt x="2486237" y="1234491"/>
                  <a:pt x="2235200" y="1016051"/>
                </a:cubicBezTo>
                <a:cubicBezTo>
                  <a:pt x="1984163" y="797611"/>
                  <a:pt x="1469813" y="246431"/>
                  <a:pt x="1214120" y="99111"/>
                </a:cubicBezTo>
                <a:cubicBezTo>
                  <a:pt x="958427" y="-48209"/>
                  <a:pt x="850053" y="13174"/>
                  <a:pt x="701040" y="10211"/>
                </a:cubicBezTo>
                <a:cubicBezTo>
                  <a:pt x="552027" y="7248"/>
                  <a:pt x="467360" y="71171"/>
                  <a:pt x="320040" y="81331"/>
                </a:cubicBezTo>
                <a:cubicBezTo>
                  <a:pt x="193040" y="130861"/>
                  <a:pt x="96520" y="239446"/>
                  <a:pt x="0" y="348031"/>
                </a:cubicBezTo>
              </a:path>
            </a:pathLst>
          </a:custGeom>
          <a:noFill/>
          <a:ln w="76200">
            <a:solidFill>
              <a:srgbClr val="F6640A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>
            <a:off x="4078078" y="1573328"/>
            <a:ext cx="2828042" cy="4305300"/>
          </a:xfrm>
          <a:custGeom>
            <a:avLst/>
            <a:gdLst>
              <a:gd name="connsiteX0" fmla="*/ 882706 w 2917246"/>
              <a:gd name="connsiteY0" fmla="*/ 0 h 4305300"/>
              <a:gd name="connsiteX1" fmla="*/ 349306 w 2917246"/>
              <a:gd name="connsiteY1" fmla="*/ 373380 h 4305300"/>
              <a:gd name="connsiteX2" fmla="*/ 74986 w 2917246"/>
              <a:gd name="connsiteY2" fmla="*/ 723900 h 4305300"/>
              <a:gd name="connsiteX3" fmla="*/ 90226 w 2917246"/>
              <a:gd name="connsiteY3" fmla="*/ 1242060 h 4305300"/>
              <a:gd name="connsiteX4" fmla="*/ 1080826 w 2917246"/>
              <a:gd name="connsiteY4" fmla="*/ 2156460 h 4305300"/>
              <a:gd name="connsiteX5" fmla="*/ 1614226 w 2917246"/>
              <a:gd name="connsiteY5" fmla="*/ 2621280 h 4305300"/>
              <a:gd name="connsiteX6" fmla="*/ 1911406 w 2917246"/>
              <a:gd name="connsiteY6" fmla="*/ 2796540 h 4305300"/>
              <a:gd name="connsiteX7" fmla="*/ 2040946 w 2917246"/>
              <a:gd name="connsiteY7" fmla="*/ 3040380 h 4305300"/>
              <a:gd name="connsiteX8" fmla="*/ 2200966 w 2917246"/>
              <a:gd name="connsiteY8" fmla="*/ 3375660 h 4305300"/>
              <a:gd name="connsiteX9" fmla="*/ 2399086 w 2917246"/>
              <a:gd name="connsiteY9" fmla="*/ 3688080 h 4305300"/>
              <a:gd name="connsiteX10" fmla="*/ 2917246 w 2917246"/>
              <a:gd name="connsiteY10" fmla="*/ 4305300 h 4305300"/>
              <a:gd name="connsiteX0" fmla="*/ 882706 w 2917246"/>
              <a:gd name="connsiteY0" fmla="*/ 0 h 4305300"/>
              <a:gd name="connsiteX1" fmla="*/ 349306 w 2917246"/>
              <a:gd name="connsiteY1" fmla="*/ 373380 h 4305300"/>
              <a:gd name="connsiteX2" fmla="*/ 74986 w 2917246"/>
              <a:gd name="connsiteY2" fmla="*/ 647700 h 4305300"/>
              <a:gd name="connsiteX3" fmla="*/ 90226 w 2917246"/>
              <a:gd name="connsiteY3" fmla="*/ 1242060 h 4305300"/>
              <a:gd name="connsiteX4" fmla="*/ 1080826 w 2917246"/>
              <a:gd name="connsiteY4" fmla="*/ 2156460 h 4305300"/>
              <a:gd name="connsiteX5" fmla="*/ 1614226 w 2917246"/>
              <a:gd name="connsiteY5" fmla="*/ 2621280 h 4305300"/>
              <a:gd name="connsiteX6" fmla="*/ 1911406 w 2917246"/>
              <a:gd name="connsiteY6" fmla="*/ 2796540 h 4305300"/>
              <a:gd name="connsiteX7" fmla="*/ 2040946 w 2917246"/>
              <a:gd name="connsiteY7" fmla="*/ 3040380 h 4305300"/>
              <a:gd name="connsiteX8" fmla="*/ 2200966 w 2917246"/>
              <a:gd name="connsiteY8" fmla="*/ 3375660 h 4305300"/>
              <a:gd name="connsiteX9" fmla="*/ 2399086 w 2917246"/>
              <a:gd name="connsiteY9" fmla="*/ 3688080 h 4305300"/>
              <a:gd name="connsiteX10" fmla="*/ 2917246 w 2917246"/>
              <a:gd name="connsiteY10" fmla="*/ 4305300 h 4305300"/>
              <a:gd name="connsiteX0" fmla="*/ 830528 w 2865068"/>
              <a:gd name="connsiteY0" fmla="*/ 0 h 4305300"/>
              <a:gd name="connsiteX1" fmla="*/ 297128 w 2865068"/>
              <a:gd name="connsiteY1" fmla="*/ 373380 h 4305300"/>
              <a:gd name="connsiteX2" fmla="*/ 22808 w 2865068"/>
              <a:gd name="connsiteY2" fmla="*/ 647700 h 4305300"/>
              <a:gd name="connsiteX3" fmla="*/ 129488 w 2865068"/>
              <a:gd name="connsiteY3" fmla="*/ 1280160 h 4305300"/>
              <a:gd name="connsiteX4" fmla="*/ 1028648 w 2865068"/>
              <a:gd name="connsiteY4" fmla="*/ 2156460 h 4305300"/>
              <a:gd name="connsiteX5" fmla="*/ 1562048 w 2865068"/>
              <a:gd name="connsiteY5" fmla="*/ 2621280 h 4305300"/>
              <a:gd name="connsiteX6" fmla="*/ 1859228 w 2865068"/>
              <a:gd name="connsiteY6" fmla="*/ 2796540 h 4305300"/>
              <a:gd name="connsiteX7" fmla="*/ 1988768 w 2865068"/>
              <a:gd name="connsiteY7" fmla="*/ 3040380 h 4305300"/>
              <a:gd name="connsiteX8" fmla="*/ 2148788 w 2865068"/>
              <a:gd name="connsiteY8" fmla="*/ 3375660 h 4305300"/>
              <a:gd name="connsiteX9" fmla="*/ 2346908 w 2865068"/>
              <a:gd name="connsiteY9" fmla="*/ 3688080 h 4305300"/>
              <a:gd name="connsiteX10" fmla="*/ 2865068 w 2865068"/>
              <a:gd name="connsiteY10" fmla="*/ 4305300 h 4305300"/>
              <a:gd name="connsiteX0" fmla="*/ 806299 w 2840839"/>
              <a:gd name="connsiteY0" fmla="*/ 0 h 4305300"/>
              <a:gd name="connsiteX1" fmla="*/ 272899 w 2840839"/>
              <a:gd name="connsiteY1" fmla="*/ 373380 h 4305300"/>
              <a:gd name="connsiteX2" fmla="*/ 36679 w 2840839"/>
              <a:gd name="connsiteY2" fmla="*/ 746760 h 4305300"/>
              <a:gd name="connsiteX3" fmla="*/ 105259 w 2840839"/>
              <a:gd name="connsiteY3" fmla="*/ 1280160 h 4305300"/>
              <a:gd name="connsiteX4" fmla="*/ 1004419 w 2840839"/>
              <a:gd name="connsiteY4" fmla="*/ 2156460 h 4305300"/>
              <a:gd name="connsiteX5" fmla="*/ 1537819 w 2840839"/>
              <a:gd name="connsiteY5" fmla="*/ 2621280 h 4305300"/>
              <a:gd name="connsiteX6" fmla="*/ 1834999 w 2840839"/>
              <a:gd name="connsiteY6" fmla="*/ 2796540 h 4305300"/>
              <a:gd name="connsiteX7" fmla="*/ 1964539 w 2840839"/>
              <a:gd name="connsiteY7" fmla="*/ 3040380 h 4305300"/>
              <a:gd name="connsiteX8" fmla="*/ 2124559 w 2840839"/>
              <a:gd name="connsiteY8" fmla="*/ 3375660 h 4305300"/>
              <a:gd name="connsiteX9" fmla="*/ 2322679 w 2840839"/>
              <a:gd name="connsiteY9" fmla="*/ 3688080 h 4305300"/>
              <a:gd name="connsiteX10" fmla="*/ 2840839 w 2840839"/>
              <a:gd name="connsiteY10" fmla="*/ 4305300 h 4305300"/>
              <a:gd name="connsiteX0" fmla="*/ 795756 w 2830296"/>
              <a:gd name="connsiteY0" fmla="*/ 0 h 4305300"/>
              <a:gd name="connsiteX1" fmla="*/ 262356 w 2830296"/>
              <a:gd name="connsiteY1" fmla="*/ 373380 h 4305300"/>
              <a:gd name="connsiteX2" fmla="*/ 26136 w 2830296"/>
              <a:gd name="connsiteY2" fmla="*/ 746760 h 4305300"/>
              <a:gd name="connsiteX3" fmla="*/ 115036 w 2830296"/>
              <a:gd name="connsiteY3" fmla="*/ 1524000 h 4305300"/>
              <a:gd name="connsiteX4" fmla="*/ 993876 w 2830296"/>
              <a:gd name="connsiteY4" fmla="*/ 2156460 h 4305300"/>
              <a:gd name="connsiteX5" fmla="*/ 1527276 w 2830296"/>
              <a:gd name="connsiteY5" fmla="*/ 2621280 h 4305300"/>
              <a:gd name="connsiteX6" fmla="*/ 1824456 w 2830296"/>
              <a:gd name="connsiteY6" fmla="*/ 2796540 h 4305300"/>
              <a:gd name="connsiteX7" fmla="*/ 1953996 w 2830296"/>
              <a:gd name="connsiteY7" fmla="*/ 3040380 h 4305300"/>
              <a:gd name="connsiteX8" fmla="*/ 2114016 w 2830296"/>
              <a:gd name="connsiteY8" fmla="*/ 3375660 h 4305300"/>
              <a:gd name="connsiteX9" fmla="*/ 2312136 w 2830296"/>
              <a:gd name="connsiteY9" fmla="*/ 3688080 h 4305300"/>
              <a:gd name="connsiteX10" fmla="*/ 2830296 w 2830296"/>
              <a:gd name="connsiteY10" fmla="*/ 4305300 h 4305300"/>
              <a:gd name="connsiteX0" fmla="*/ 782139 w 2816679"/>
              <a:gd name="connsiteY0" fmla="*/ 0 h 4305300"/>
              <a:gd name="connsiteX1" fmla="*/ 248739 w 2816679"/>
              <a:gd name="connsiteY1" fmla="*/ 373380 h 4305300"/>
              <a:gd name="connsiteX2" fmla="*/ 12519 w 2816679"/>
              <a:gd name="connsiteY2" fmla="*/ 746760 h 4305300"/>
              <a:gd name="connsiteX3" fmla="*/ 101419 w 2816679"/>
              <a:gd name="connsiteY3" fmla="*/ 1524000 h 4305300"/>
              <a:gd name="connsiteX4" fmla="*/ 980259 w 2816679"/>
              <a:gd name="connsiteY4" fmla="*/ 2156460 h 4305300"/>
              <a:gd name="connsiteX5" fmla="*/ 1513659 w 2816679"/>
              <a:gd name="connsiteY5" fmla="*/ 2621280 h 4305300"/>
              <a:gd name="connsiteX6" fmla="*/ 1810839 w 2816679"/>
              <a:gd name="connsiteY6" fmla="*/ 2796540 h 4305300"/>
              <a:gd name="connsiteX7" fmla="*/ 1940379 w 2816679"/>
              <a:gd name="connsiteY7" fmla="*/ 3040380 h 4305300"/>
              <a:gd name="connsiteX8" fmla="*/ 2100399 w 2816679"/>
              <a:gd name="connsiteY8" fmla="*/ 3375660 h 4305300"/>
              <a:gd name="connsiteX9" fmla="*/ 2298519 w 2816679"/>
              <a:gd name="connsiteY9" fmla="*/ 3688080 h 4305300"/>
              <a:gd name="connsiteX10" fmla="*/ 2816679 w 2816679"/>
              <a:gd name="connsiteY10" fmla="*/ 4305300 h 4305300"/>
              <a:gd name="connsiteX0" fmla="*/ 785472 w 2820012"/>
              <a:gd name="connsiteY0" fmla="*/ 0 h 4305300"/>
              <a:gd name="connsiteX1" fmla="*/ 252072 w 2820012"/>
              <a:gd name="connsiteY1" fmla="*/ 373380 h 4305300"/>
              <a:gd name="connsiteX2" fmla="*/ 15852 w 2820012"/>
              <a:gd name="connsiteY2" fmla="*/ 746760 h 4305300"/>
              <a:gd name="connsiteX3" fmla="*/ 94592 w 2820012"/>
              <a:gd name="connsiteY3" fmla="*/ 1534160 h 4305300"/>
              <a:gd name="connsiteX4" fmla="*/ 983592 w 2820012"/>
              <a:gd name="connsiteY4" fmla="*/ 2156460 h 4305300"/>
              <a:gd name="connsiteX5" fmla="*/ 1516992 w 2820012"/>
              <a:gd name="connsiteY5" fmla="*/ 2621280 h 4305300"/>
              <a:gd name="connsiteX6" fmla="*/ 1814172 w 2820012"/>
              <a:gd name="connsiteY6" fmla="*/ 2796540 h 4305300"/>
              <a:gd name="connsiteX7" fmla="*/ 1943712 w 2820012"/>
              <a:gd name="connsiteY7" fmla="*/ 3040380 h 4305300"/>
              <a:gd name="connsiteX8" fmla="*/ 2103732 w 2820012"/>
              <a:gd name="connsiteY8" fmla="*/ 3375660 h 4305300"/>
              <a:gd name="connsiteX9" fmla="*/ 2301852 w 2820012"/>
              <a:gd name="connsiteY9" fmla="*/ 3688080 h 4305300"/>
              <a:gd name="connsiteX10" fmla="*/ 2820012 w 2820012"/>
              <a:gd name="connsiteY10" fmla="*/ 4305300 h 4305300"/>
              <a:gd name="connsiteX0" fmla="*/ 793502 w 2828042"/>
              <a:gd name="connsiteY0" fmla="*/ 0 h 4305300"/>
              <a:gd name="connsiteX1" fmla="*/ 260102 w 2828042"/>
              <a:gd name="connsiteY1" fmla="*/ 373380 h 4305300"/>
              <a:gd name="connsiteX2" fmla="*/ 23882 w 2828042"/>
              <a:gd name="connsiteY2" fmla="*/ 746760 h 4305300"/>
              <a:gd name="connsiteX3" fmla="*/ 102622 w 2828042"/>
              <a:gd name="connsiteY3" fmla="*/ 1534160 h 4305300"/>
              <a:gd name="connsiteX4" fmla="*/ 859542 w 2828042"/>
              <a:gd name="connsiteY4" fmla="*/ 2258060 h 4305300"/>
              <a:gd name="connsiteX5" fmla="*/ 1525022 w 2828042"/>
              <a:gd name="connsiteY5" fmla="*/ 2621280 h 4305300"/>
              <a:gd name="connsiteX6" fmla="*/ 1822202 w 2828042"/>
              <a:gd name="connsiteY6" fmla="*/ 2796540 h 4305300"/>
              <a:gd name="connsiteX7" fmla="*/ 1951742 w 2828042"/>
              <a:gd name="connsiteY7" fmla="*/ 3040380 h 4305300"/>
              <a:gd name="connsiteX8" fmla="*/ 2111762 w 2828042"/>
              <a:gd name="connsiteY8" fmla="*/ 3375660 h 4305300"/>
              <a:gd name="connsiteX9" fmla="*/ 2309882 w 2828042"/>
              <a:gd name="connsiteY9" fmla="*/ 3688080 h 4305300"/>
              <a:gd name="connsiteX10" fmla="*/ 2828042 w 2828042"/>
              <a:gd name="connsiteY10" fmla="*/ 4305300 h 4305300"/>
              <a:gd name="connsiteX0" fmla="*/ 793502 w 2828042"/>
              <a:gd name="connsiteY0" fmla="*/ 0 h 4305300"/>
              <a:gd name="connsiteX1" fmla="*/ 260102 w 2828042"/>
              <a:gd name="connsiteY1" fmla="*/ 373380 h 4305300"/>
              <a:gd name="connsiteX2" fmla="*/ 23882 w 2828042"/>
              <a:gd name="connsiteY2" fmla="*/ 746760 h 4305300"/>
              <a:gd name="connsiteX3" fmla="*/ 102622 w 2828042"/>
              <a:gd name="connsiteY3" fmla="*/ 1534160 h 4305300"/>
              <a:gd name="connsiteX4" fmla="*/ 859542 w 2828042"/>
              <a:gd name="connsiteY4" fmla="*/ 2258060 h 4305300"/>
              <a:gd name="connsiteX5" fmla="*/ 1453902 w 2828042"/>
              <a:gd name="connsiteY5" fmla="*/ 2794000 h 4305300"/>
              <a:gd name="connsiteX6" fmla="*/ 1822202 w 2828042"/>
              <a:gd name="connsiteY6" fmla="*/ 2796540 h 4305300"/>
              <a:gd name="connsiteX7" fmla="*/ 1951742 w 2828042"/>
              <a:gd name="connsiteY7" fmla="*/ 3040380 h 4305300"/>
              <a:gd name="connsiteX8" fmla="*/ 2111762 w 2828042"/>
              <a:gd name="connsiteY8" fmla="*/ 3375660 h 4305300"/>
              <a:gd name="connsiteX9" fmla="*/ 2309882 w 2828042"/>
              <a:gd name="connsiteY9" fmla="*/ 3688080 h 4305300"/>
              <a:gd name="connsiteX10" fmla="*/ 2828042 w 2828042"/>
              <a:gd name="connsiteY10" fmla="*/ 4305300 h 4305300"/>
              <a:gd name="connsiteX0" fmla="*/ 793502 w 2828042"/>
              <a:gd name="connsiteY0" fmla="*/ 0 h 4305300"/>
              <a:gd name="connsiteX1" fmla="*/ 260102 w 2828042"/>
              <a:gd name="connsiteY1" fmla="*/ 373380 h 4305300"/>
              <a:gd name="connsiteX2" fmla="*/ 23882 w 2828042"/>
              <a:gd name="connsiteY2" fmla="*/ 746760 h 4305300"/>
              <a:gd name="connsiteX3" fmla="*/ 102622 w 2828042"/>
              <a:gd name="connsiteY3" fmla="*/ 1534160 h 4305300"/>
              <a:gd name="connsiteX4" fmla="*/ 859542 w 2828042"/>
              <a:gd name="connsiteY4" fmla="*/ 2258060 h 4305300"/>
              <a:gd name="connsiteX5" fmla="*/ 1453902 w 2828042"/>
              <a:gd name="connsiteY5" fmla="*/ 2794000 h 4305300"/>
              <a:gd name="connsiteX6" fmla="*/ 1822202 w 2828042"/>
              <a:gd name="connsiteY6" fmla="*/ 2796540 h 4305300"/>
              <a:gd name="connsiteX7" fmla="*/ 1951742 w 2828042"/>
              <a:gd name="connsiteY7" fmla="*/ 3040380 h 4305300"/>
              <a:gd name="connsiteX8" fmla="*/ 2111762 w 2828042"/>
              <a:gd name="connsiteY8" fmla="*/ 3375660 h 4305300"/>
              <a:gd name="connsiteX9" fmla="*/ 2309882 w 2828042"/>
              <a:gd name="connsiteY9" fmla="*/ 3688080 h 4305300"/>
              <a:gd name="connsiteX10" fmla="*/ 2828042 w 2828042"/>
              <a:gd name="connsiteY10" fmla="*/ 4305300 h 4305300"/>
              <a:gd name="connsiteX0" fmla="*/ 793502 w 2828042"/>
              <a:gd name="connsiteY0" fmla="*/ 0 h 4305300"/>
              <a:gd name="connsiteX1" fmla="*/ 260102 w 2828042"/>
              <a:gd name="connsiteY1" fmla="*/ 373380 h 4305300"/>
              <a:gd name="connsiteX2" fmla="*/ 23882 w 2828042"/>
              <a:gd name="connsiteY2" fmla="*/ 746760 h 4305300"/>
              <a:gd name="connsiteX3" fmla="*/ 102622 w 2828042"/>
              <a:gd name="connsiteY3" fmla="*/ 1534160 h 4305300"/>
              <a:gd name="connsiteX4" fmla="*/ 859542 w 2828042"/>
              <a:gd name="connsiteY4" fmla="*/ 2258060 h 4305300"/>
              <a:gd name="connsiteX5" fmla="*/ 1453902 w 2828042"/>
              <a:gd name="connsiteY5" fmla="*/ 2794000 h 4305300"/>
              <a:gd name="connsiteX6" fmla="*/ 1649482 w 2828042"/>
              <a:gd name="connsiteY6" fmla="*/ 3020060 h 4305300"/>
              <a:gd name="connsiteX7" fmla="*/ 1951742 w 2828042"/>
              <a:gd name="connsiteY7" fmla="*/ 3040380 h 4305300"/>
              <a:gd name="connsiteX8" fmla="*/ 2111762 w 2828042"/>
              <a:gd name="connsiteY8" fmla="*/ 3375660 h 4305300"/>
              <a:gd name="connsiteX9" fmla="*/ 2309882 w 2828042"/>
              <a:gd name="connsiteY9" fmla="*/ 3688080 h 4305300"/>
              <a:gd name="connsiteX10" fmla="*/ 2828042 w 2828042"/>
              <a:gd name="connsiteY10" fmla="*/ 4305300 h 4305300"/>
              <a:gd name="connsiteX0" fmla="*/ 793502 w 2828042"/>
              <a:gd name="connsiteY0" fmla="*/ 0 h 4305300"/>
              <a:gd name="connsiteX1" fmla="*/ 260102 w 2828042"/>
              <a:gd name="connsiteY1" fmla="*/ 373380 h 4305300"/>
              <a:gd name="connsiteX2" fmla="*/ 23882 w 2828042"/>
              <a:gd name="connsiteY2" fmla="*/ 746760 h 4305300"/>
              <a:gd name="connsiteX3" fmla="*/ 102622 w 2828042"/>
              <a:gd name="connsiteY3" fmla="*/ 1534160 h 4305300"/>
              <a:gd name="connsiteX4" fmla="*/ 859542 w 2828042"/>
              <a:gd name="connsiteY4" fmla="*/ 2258060 h 4305300"/>
              <a:gd name="connsiteX5" fmla="*/ 1453902 w 2828042"/>
              <a:gd name="connsiteY5" fmla="*/ 2794000 h 4305300"/>
              <a:gd name="connsiteX6" fmla="*/ 1649482 w 2828042"/>
              <a:gd name="connsiteY6" fmla="*/ 3020060 h 4305300"/>
              <a:gd name="connsiteX7" fmla="*/ 1829822 w 2828042"/>
              <a:gd name="connsiteY7" fmla="*/ 3192780 h 4305300"/>
              <a:gd name="connsiteX8" fmla="*/ 2111762 w 2828042"/>
              <a:gd name="connsiteY8" fmla="*/ 3375660 h 4305300"/>
              <a:gd name="connsiteX9" fmla="*/ 2309882 w 2828042"/>
              <a:gd name="connsiteY9" fmla="*/ 3688080 h 4305300"/>
              <a:gd name="connsiteX10" fmla="*/ 2828042 w 2828042"/>
              <a:gd name="connsiteY10" fmla="*/ 4305300 h 4305300"/>
              <a:gd name="connsiteX0" fmla="*/ 793502 w 2828042"/>
              <a:gd name="connsiteY0" fmla="*/ 0 h 4305300"/>
              <a:gd name="connsiteX1" fmla="*/ 260102 w 2828042"/>
              <a:gd name="connsiteY1" fmla="*/ 373380 h 4305300"/>
              <a:gd name="connsiteX2" fmla="*/ 23882 w 2828042"/>
              <a:gd name="connsiteY2" fmla="*/ 746760 h 4305300"/>
              <a:gd name="connsiteX3" fmla="*/ 102622 w 2828042"/>
              <a:gd name="connsiteY3" fmla="*/ 1534160 h 4305300"/>
              <a:gd name="connsiteX4" fmla="*/ 859542 w 2828042"/>
              <a:gd name="connsiteY4" fmla="*/ 2258060 h 4305300"/>
              <a:gd name="connsiteX5" fmla="*/ 1453902 w 2828042"/>
              <a:gd name="connsiteY5" fmla="*/ 2794000 h 4305300"/>
              <a:gd name="connsiteX6" fmla="*/ 1649482 w 2828042"/>
              <a:gd name="connsiteY6" fmla="*/ 3020060 h 4305300"/>
              <a:gd name="connsiteX7" fmla="*/ 1829822 w 2828042"/>
              <a:gd name="connsiteY7" fmla="*/ 3192780 h 4305300"/>
              <a:gd name="connsiteX8" fmla="*/ 2101602 w 2828042"/>
              <a:gd name="connsiteY8" fmla="*/ 3406140 h 4305300"/>
              <a:gd name="connsiteX9" fmla="*/ 2309882 w 2828042"/>
              <a:gd name="connsiteY9" fmla="*/ 3688080 h 4305300"/>
              <a:gd name="connsiteX10" fmla="*/ 2828042 w 2828042"/>
              <a:gd name="connsiteY10" fmla="*/ 4305300 h 4305300"/>
              <a:gd name="connsiteX0" fmla="*/ 793502 w 2828042"/>
              <a:gd name="connsiteY0" fmla="*/ 0 h 4305300"/>
              <a:gd name="connsiteX1" fmla="*/ 260102 w 2828042"/>
              <a:gd name="connsiteY1" fmla="*/ 373380 h 4305300"/>
              <a:gd name="connsiteX2" fmla="*/ 23882 w 2828042"/>
              <a:gd name="connsiteY2" fmla="*/ 746760 h 4305300"/>
              <a:gd name="connsiteX3" fmla="*/ 102622 w 2828042"/>
              <a:gd name="connsiteY3" fmla="*/ 1534160 h 4305300"/>
              <a:gd name="connsiteX4" fmla="*/ 859542 w 2828042"/>
              <a:gd name="connsiteY4" fmla="*/ 2258060 h 4305300"/>
              <a:gd name="connsiteX5" fmla="*/ 1453902 w 2828042"/>
              <a:gd name="connsiteY5" fmla="*/ 2794000 h 4305300"/>
              <a:gd name="connsiteX6" fmla="*/ 1649482 w 2828042"/>
              <a:gd name="connsiteY6" fmla="*/ 3020060 h 4305300"/>
              <a:gd name="connsiteX7" fmla="*/ 1839982 w 2828042"/>
              <a:gd name="connsiteY7" fmla="*/ 3172460 h 4305300"/>
              <a:gd name="connsiteX8" fmla="*/ 2101602 w 2828042"/>
              <a:gd name="connsiteY8" fmla="*/ 3406140 h 4305300"/>
              <a:gd name="connsiteX9" fmla="*/ 2309882 w 2828042"/>
              <a:gd name="connsiteY9" fmla="*/ 3688080 h 4305300"/>
              <a:gd name="connsiteX10" fmla="*/ 2828042 w 2828042"/>
              <a:gd name="connsiteY10" fmla="*/ 4305300 h 4305300"/>
              <a:gd name="connsiteX0" fmla="*/ 793502 w 2828042"/>
              <a:gd name="connsiteY0" fmla="*/ 0 h 4305300"/>
              <a:gd name="connsiteX1" fmla="*/ 260102 w 2828042"/>
              <a:gd name="connsiteY1" fmla="*/ 373380 h 4305300"/>
              <a:gd name="connsiteX2" fmla="*/ 23882 w 2828042"/>
              <a:gd name="connsiteY2" fmla="*/ 746760 h 4305300"/>
              <a:gd name="connsiteX3" fmla="*/ 102622 w 2828042"/>
              <a:gd name="connsiteY3" fmla="*/ 1534160 h 4305300"/>
              <a:gd name="connsiteX4" fmla="*/ 859542 w 2828042"/>
              <a:gd name="connsiteY4" fmla="*/ 2258060 h 4305300"/>
              <a:gd name="connsiteX5" fmla="*/ 1453902 w 2828042"/>
              <a:gd name="connsiteY5" fmla="*/ 2794000 h 4305300"/>
              <a:gd name="connsiteX6" fmla="*/ 1649482 w 2828042"/>
              <a:gd name="connsiteY6" fmla="*/ 3020060 h 4305300"/>
              <a:gd name="connsiteX7" fmla="*/ 1839982 w 2828042"/>
              <a:gd name="connsiteY7" fmla="*/ 3172460 h 4305300"/>
              <a:gd name="connsiteX8" fmla="*/ 2121922 w 2828042"/>
              <a:gd name="connsiteY8" fmla="*/ 3395980 h 4305300"/>
              <a:gd name="connsiteX9" fmla="*/ 2309882 w 2828042"/>
              <a:gd name="connsiteY9" fmla="*/ 3688080 h 4305300"/>
              <a:gd name="connsiteX10" fmla="*/ 2828042 w 2828042"/>
              <a:gd name="connsiteY10" fmla="*/ 4305300 h 4305300"/>
              <a:gd name="connsiteX0" fmla="*/ 793502 w 2828042"/>
              <a:gd name="connsiteY0" fmla="*/ 0 h 4305300"/>
              <a:gd name="connsiteX1" fmla="*/ 260102 w 2828042"/>
              <a:gd name="connsiteY1" fmla="*/ 373380 h 4305300"/>
              <a:gd name="connsiteX2" fmla="*/ 23882 w 2828042"/>
              <a:gd name="connsiteY2" fmla="*/ 746760 h 4305300"/>
              <a:gd name="connsiteX3" fmla="*/ 102622 w 2828042"/>
              <a:gd name="connsiteY3" fmla="*/ 1534160 h 4305300"/>
              <a:gd name="connsiteX4" fmla="*/ 859542 w 2828042"/>
              <a:gd name="connsiteY4" fmla="*/ 2258060 h 4305300"/>
              <a:gd name="connsiteX5" fmla="*/ 1453902 w 2828042"/>
              <a:gd name="connsiteY5" fmla="*/ 2794000 h 4305300"/>
              <a:gd name="connsiteX6" fmla="*/ 1659642 w 2828042"/>
              <a:gd name="connsiteY6" fmla="*/ 3020060 h 4305300"/>
              <a:gd name="connsiteX7" fmla="*/ 1839982 w 2828042"/>
              <a:gd name="connsiteY7" fmla="*/ 3172460 h 4305300"/>
              <a:gd name="connsiteX8" fmla="*/ 2121922 w 2828042"/>
              <a:gd name="connsiteY8" fmla="*/ 3395980 h 4305300"/>
              <a:gd name="connsiteX9" fmla="*/ 2309882 w 2828042"/>
              <a:gd name="connsiteY9" fmla="*/ 3688080 h 4305300"/>
              <a:gd name="connsiteX10" fmla="*/ 2828042 w 2828042"/>
              <a:gd name="connsiteY10" fmla="*/ 4305300 h 4305300"/>
              <a:gd name="connsiteX0" fmla="*/ 793502 w 2828042"/>
              <a:gd name="connsiteY0" fmla="*/ 0 h 4305300"/>
              <a:gd name="connsiteX1" fmla="*/ 260102 w 2828042"/>
              <a:gd name="connsiteY1" fmla="*/ 373380 h 4305300"/>
              <a:gd name="connsiteX2" fmla="*/ 23882 w 2828042"/>
              <a:gd name="connsiteY2" fmla="*/ 746760 h 4305300"/>
              <a:gd name="connsiteX3" fmla="*/ 102622 w 2828042"/>
              <a:gd name="connsiteY3" fmla="*/ 1534160 h 4305300"/>
              <a:gd name="connsiteX4" fmla="*/ 859542 w 2828042"/>
              <a:gd name="connsiteY4" fmla="*/ 2258060 h 4305300"/>
              <a:gd name="connsiteX5" fmla="*/ 1382782 w 2828042"/>
              <a:gd name="connsiteY5" fmla="*/ 2733040 h 4305300"/>
              <a:gd name="connsiteX6" fmla="*/ 1659642 w 2828042"/>
              <a:gd name="connsiteY6" fmla="*/ 3020060 h 4305300"/>
              <a:gd name="connsiteX7" fmla="*/ 1839982 w 2828042"/>
              <a:gd name="connsiteY7" fmla="*/ 3172460 h 4305300"/>
              <a:gd name="connsiteX8" fmla="*/ 2121922 w 2828042"/>
              <a:gd name="connsiteY8" fmla="*/ 3395980 h 4305300"/>
              <a:gd name="connsiteX9" fmla="*/ 2309882 w 2828042"/>
              <a:gd name="connsiteY9" fmla="*/ 3688080 h 4305300"/>
              <a:gd name="connsiteX10" fmla="*/ 2828042 w 2828042"/>
              <a:gd name="connsiteY10" fmla="*/ 4305300 h 4305300"/>
              <a:gd name="connsiteX0" fmla="*/ 793502 w 2828042"/>
              <a:gd name="connsiteY0" fmla="*/ 0 h 4305300"/>
              <a:gd name="connsiteX1" fmla="*/ 260102 w 2828042"/>
              <a:gd name="connsiteY1" fmla="*/ 373380 h 4305300"/>
              <a:gd name="connsiteX2" fmla="*/ 23882 w 2828042"/>
              <a:gd name="connsiteY2" fmla="*/ 746760 h 4305300"/>
              <a:gd name="connsiteX3" fmla="*/ 102622 w 2828042"/>
              <a:gd name="connsiteY3" fmla="*/ 1534160 h 4305300"/>
              <a:gd name="connsiteX4" fmla="*/ 859542 w 2828042"/>
              <a:gd name="connsiteY4" fmla="*/ 2258060 h 4305300"/>
              <a:gd name="connsiteX5" fmla="*/ 1382782 w 2828042"/>
              <a:gd name="connsiteY5" fmla="*/ 2733040 h 4305300"/>
              <a:gd name="connsiteX6" fmla="*/ 1659642 w 2828042"/>
              <a:gd name="connsiteY6" fmla="*/ 3020060 h 4305300"/>
              <a:gd name="connsiteX7" fmla="*/ 1839982 w 2828042"/>
              <a:gd name="connsiteY7" fmla="*/ 3172460 h 4305300"/>
              <a:gd name="connsiteX8" fmla="*/ 2121922 w 2828042"/>
              <a:gd name="connsiteY8" fmla="*/ 3395980 h 4305300"/>
              <a:gd name="connsiteX9" fmla="*/ 2360682 w 2828042"/>
              <a:gd name="connsiteY9" fmla="*/ 3677920 h 4305300"/>
              <a:gd name="connsiteX10" fmla="*/ 2828042 w 2828042"/>
              <a:gd name="connsiteY10" fmla="*/ 430530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28042" h="4305300">
                <a:moveTo>
                  <a:pt x="793502" y="0"/>
                </a:moveTo>
                <a:cubicBezTo>
                  <a:pt x="594112" y="126365"/>
                  <a:pt x="388372" y="248920"/>
                  <a:pt x="260102" y="373380"/>
                </a:cubicBezTo>
                <a:cubicBezTo>
                  <a:pt x="131832" y="497840"/>
                  <a:pt x="50129" y="553297"/>
                  <a:pt x="23882" y="746760"/>
                </a:cubicBezTo>
                <a:cubicBezTo>
                  <a:pt x="-2365" y="940223"/>
                  <a:pt x="-36655" y="1282277"/>
                  <a:pt x="102622" y="1534160"/>
                </a:cubicBezTo>
                <a:cubicBezTo>
                  <a:pt x="241899" y="1786043"/>
                  <a:pt x="646182" y="2058247"/>
                  <a:pt x="859542" y="2258060"/>
                </a:cubicBezTo>
                <a:cubicBezTo>
                  <a:pt x="1072902" y="2457873"/>
                  <a:pt x="1249432" y="2606040"/>
                  <a:pt x="1382782" y="2733040"/>
                </a:cubicBezTo>
                <a:cubicBezTo>
                  <a:pt x="1516132" y="2860040"/>
                  <a:pt x="1583442" y="2946823"/>
                  <a:pt x="1659642" y="3020060"/>
                </a:cubicBezTo>
                <a:cubicBezTo>
                  <a:pt x="1735842" y="3093297"/>
                  <a:pt x="1762935" y="3109807"/>
                  <a:pt x="1839982" y="3172460"/>
                </a:cubicBezTo>
                <a:cubicBezTo>
                  <a:pt x="1917029" y="3235113"/>
                  <a:pt x="2035139" y="3311737"/>
                  <a:pt x="2121922" y="3395980"/>
                </a:cubicBezTo>
                <a:cubicBezTo>
                  <a:pt x="2208705" y="3480223"/>
                  <a:pt x="2241302" y="3522980"/>
                  <a:pt x="2360682" y="3677920"/>
                </a:cubicBezTo>
                <a:cubicBezTo>
                  <a:pt x="2480062" y="3832860"/>
                  <a:pt x="2628652" y="4074160"/>
                  <a:pt x="2828042" y="4305300"/>
                </a:cubicBezTo>
              </a:path>
            </a:pathLst>
          </a:custGeom>
          <a:noFill/>
          <a:ln w="76200">
            <a:solidFill>
              <a:srgbClr val="F1C54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4002296" y="2873366"/>
            <a:ext cx="237333" cy="241472"/>
          </a:xfrm>
          <a:prstGeom prst="ellipse">
            <a:avLst/>
          </a:prstGeom>
          <a:solidFill>
            <a:srgbClr val="FF0000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973768" y="2732547"/>
            <a:ext cx="499672" cy="546169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slide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634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08"/>
    </mc:Choice>
    <mc:Fallback xmlns="">
      <p:transition spd="slow" advTm="54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75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500"/>
                            </p:stCondLst>
                            <p:childTnLst>
                              <p:par>
                                <p:cTn id="19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8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1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00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50" grpId="0" animBg="1"/>
      <p:bldP spid="50" grpId="1" animBg="1"/>
      <p:bldP spid="51" grpId="0" animBg="1"/>
      <p:bldP spid="51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5" grpId="0" animBg="1"/>
    </p:bldLst>
  </p:timing>
  <p:extLst>
    <p:ext uri="{E180D4A7-C9FB-4DFB-919C-405C955672EB}">
      <p14:showEvtLst xmlns:p14="http://schemas.microsoft.com/office/powerpoint/2010/main">
        <p14:playEvt time="8" objId="13"/>
        <p14:stopEvt time="52882" objId="1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3630"/>
            <a:ext cx="10018713" cy="1752599"/>
          </a:xfrm>
        </p:spPr>
        <p:txBody>
          <a:bodyPr/>
          <a:lstStyle/>
          <a:p>
            <a:r>
              <a:rPr lang="en-US" dirty="0" smtClean="0"/>
              <a:t>Continuous Flow Intersection (CFI)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1407886"/>
            <a:ext cx="4234318" cy="4751613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MD210 &amp; </a:t>
            </a:r>
            <a:r>
              <a:rPr lang="en-US" dirty="0"/>
              <a:t>MD288, </a:t>
            </a:r>
            <a:r>
              <a:rPr lang="en-US" dirty="0" smtClean="0"/>
              <a:t>Accokeek</a:t>
            </a:r>
          </a:p>
          <a:p>
            <a:r>
              <a:rPr lang="en-US" dirty="0" smtClean="0"/>
              <a:t>The first CFI on a U.S. state highway.</a:t>
            </a:r>
          </a:p>
          <a:p>
            <a:endParaRPr lang="en-US" dirty="0"/>
          </a:p>
          <a:p>
            <a:r>
              <a:rPr lang="en-US" dirty="0" smtClean="0"/>
              <a:t>Left-turns begin several hundred feet ahead of the main intersection.</a:t>
            </a:r>
          </a:p>
          <a:p>
            <a:endParaRPr lang="en-US" dirty="0"/>
          </a:p>
          <a:p>
            <a:r>
              <a:rPr lang="en-US" dirty="0" smtClean="0"/>
              <a:t>Increased capacity </a:t>
            </a:r>
            <a:r>
              <a:rPr lang="en-US" dirty="0"/>
              <a:t>a</a:t>
            </a:r>
            <a:r>
              <a:rPr lang="en-US" dirty="0" smtClean="0"/>
              <a:t>t the main intersection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767" y="1514476"/>
            <a:ext cx="5162549" cy="4276725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6530340" y="3585680"/>
            <a:ext cx="2397760" cy="2195362"/>
          </a:xfrm>
          <a:custGeom>
            <a:avLst/>
            <a:gdLst>
              <a:gd name="connsiteX0" fmla="*/ 2397760 w 2397760"/>
              <a:gd name="connsiteY0" fmla="*/ 2207926 h 2207926"/>
              <a:gd name="connsiteX1" fmla="*/ 2235200 w 2397760"/>
              <a:gd name="connsiteY1" fmla="*/ 1882806 h 2207926"/>
              <a:gd name="connsiteX2" fmla="*/ 2072640 w 2397760"/>
              <a:gd name="connsiteY2" fmla="*/ 1486566 h 2207926"/>
              <a:gd name="connsiteX3" fmla="*/ 1981200 w 2397760"/>
              <a:gd name="connsiteY3" fmla="*/ 1019206 h 2207926"/>
              <a:gd name="connsiteX4" fmla="*/ 1940560 w 2397760"/>
              <a:gd name="connsiteY4" fmla="*/ 582326 h 2207926"/>
              <a:gd name="connsiteX5" fmla="*/ 1920240 w 2397760"/>
              <a:gd name="connsiteY5" fmla="*/ 379126 h 2207926"/>
              <a:gd name="connsiteX6" fmla="*/ 1899920 w 2397760"/>
              <a:gd name="connsiteY6" fmla="*/ 236886 h 2207926"/>
              <a:gd name="connsiteX7" fmla="*/ 1849120 w 2397760"/>
              <a:gd name="connsiteY7" fmla="*/ 145446 h 2207926"/>
              <a:gd name="connsiteX8" fmla="*/ 1788160 w 2397760"/>
              <a:gd name="connsiteY8" fmla="*/ 84486 h 2207926"/>
              <a:gd name="connsiteX9" fmla="*/ 1727200 w 2397760"/>
              <a:gd name="connsiteY9" fmla="*/ 23526 h 2207926"/>
              <a:gd name="connsiteX10" fmla="*/ 1645920 w 2397760"/>
              <a:gd name="connsiteY10" fmla="*/ 13366 h 2207926"/>
              <a:gd name="connsiteX11" fmla="*/ 1503680 w 2397760"/>
              <a:gd name="connsiteY11" fmla="*/ 3206 h 2207926"/>
              <a:gd name="connsiteX12" fmla="*/ 1412240 w 2397760"/>
              <a:gd name="connsiteY12" fmla="*/ 74326 h 2207926"/>
              <a:gd name="connsiteX13" fmla="*/ 1310640 w 2397760"/>
              <a:gd name="connsiteY13" fmla="*/ 145446 h 2207926"/>
              <a:gd name="connsiteX14" fmla="*/ 1229360 w 2397760"/>
              <a:gd name="connsiteY14" fmla="*/ 216566 h 2207926"/>
              <a:gd name="connsiteX15" fmla="*/ 1097280 w 2397760"/>
              <a:gd name="connsiteY15" fmla="*/ 236886 h 2207926"/>
              <a:gd name="connsiteX16" fmla="*/ 904240 w 2397760"/>
              <a:gd name="connsiteY16" fmla="*/ 480726 h 2207926"/>
              <a:gd name="connsiteX17" fmla="*/ 0 w 2397760"/>
              <a:gd name="connsiteY17" fmla="*/ 1466246 h 2207926"/>
              <a:gd name="connsiteX0" fmla="*/ 2397760 w 2397760"/>
              <a:gd name="connsiteY0" fmla="*/ 2207926 h 2207926"/>
              <a:gd name="connsiteX1" fmla="*/ 2235200 w 2397760"/>
              <a:gd name="connsiteY1" fmla="*/ 1882806 h 2207926"/>
              <a:gd name="connsiteX2" fmla="*/ 2072640 w 2397760"/>
              <a:gd name="connsiteY2" fmla="*/ 1486566 h 2207926"/>
              <a:gd name="connsiteX3" fmla="*/ 1981200 w 2397760"/>
              <a:gd name="connsiteY3" fmla="*/ 1019206 h 2207926"/>
              <a:gd name="connsiteX4" fmla="*/ 1940560 w 2397760"/>
              <a:gd name="connsiteY4" fmla="*/ 582326 h 2207926"/>
              <a:gd name="connsiteX5" fmla="*/ 1920240 w 2397760"/>
              <a:gd name="connsiteY5" fmla="*/ 379126 h 2207926"/>
              <a:gd name="connsiteX6" fmla="*/ 1899920 w 2397760"/>
              <a:gd name="connsiteY6" fmla="*/ 236886 h 2207926"/>
              <a:gd name="connsiteX7" fmla="*/ 1849120 w 2397760"/>
              <a:gd name="connsiteY7" fmla="*/ 145446 h 2207926"/>
              <a:gd name="connsiteX8" fmla="*/ 1788160 w 2397760"/>
              <a:gd name="connsiteY8" fmla="*/ 84486 h 2207926"/>
              <a:gd name="connsiteX9" fmla="*/ 1727200 w 2397760"/>
              <a:gd name="connsiteY9" fmla="*/ 23526 h 2207926"/>
              <a:gd name="connsiteX10" fmla="*/ 1645920 w 2397760"/>
              <a:gd name="connsiteY10" fmla="*/ 13366 h 2207926"/>
              <a:gd name="connsiteX11" fmla="*/ 1503680 w 2397760"/>
              <a:gd name="connsiteY11" fmla="*/ 3206 h 2207926"/>
              <a:gd name="connsiteX12" fmla="*/ 1412240 w 2397760"/>
              <a:gd name="connsiteY12" fmla="*/ 74326 h 2207926"/>
              <a:gd name="connsiteX13" fmla="*/ 1310640 w 2397760"/>
              <a:gd name="connsiteY13" fmla="*/ 145446 h 2207926"/>
              <a:gd name="connsiteX14" fmla="*/ 1229360 w 2397760"/>
              <a:gd name="connsiteY14" fmla="*/ 216566 h 2207926"/>
              <a:gd name="connsiteX15" fmla="*/ 1107440 w 2397760"/>
              <a:gd name="connsiteY15" fmla="*/ 287686 h 2207926"/>
              <a:gd name="connsiteX16" fmla="*/ 904240 w 2397760"/>
              <a:gd name="connsiteY16" fmla="*/ 480726 h 2207926"/>
              <a:gd name="connsiteX17" fmla="*/ 0 w 2397760"/>
              <a:gd name="connsiteY17" fmla="*/ 1466246 h 2207926"/>
              <a:gd name="connsiteX0" fmla="*/ 2397760 w 2397760"/>
              <a:gd name="connsiteY0" fmla="*/ 2196101 h 2196101"/>
              <a:gd name="connsiteX1" fmla="*/ 2235200 w 2397760"/>
              <a:gd name="connsiteY1" fmla="*/ 1870981 h 2196101"/>
              <a:gd name="connsiteX2" fmla="*/ 2072640 w 2397760"/>
              <a:gd name="connsiteY2" fmla="*/ 1474741 h 2196101"/>
              <a:gd name="connsiteX3" fmla="*/ 1981200 w 2397760"/>
              <a:gd name="connsiteY3" fmla="*/ 1007381 h 2196101"/>
              <a:gd name="connsiteX4" fmla="*/ 1940560 w 2397760"/>
              <a:gd name="connsiteY4" fmla="*/ 570501 h 2196101"/>
              <a:gd name="connsiteX5" fmla="*/ 1920240 w 2397760"/>
              <a:gd name="connsiteY5" fmla="*/ 367301 h 2196101"/>
              <a:gd name="connsiteX6" fmla="*/ 1899920 w 2397760"/>
              <a:gd name="connsiteY6" fmla="*/ 225061 h 2196101"/>
              <a:gd name="connsiteX7" fmla="*/ 1849120 w 2397760"/>
              <a:gd name="connsiteY7" fmla="*/ 133621 h 2196101"/>
              <a:gd name="connsiteX8" fmla="*/ 1788160 w 2397760"/>
              <a:gd name="connsiteY8" fmla="*/ 72661 h 2196101"/>
              <a:gd name="connsiteX9" fmla="*/ 1727200 w 2397760"/>
              <a:gd name="connsiteY9" fmla="*/ 11701 h 2196101"/>
              <a:gd name="connsiteX10" fmla="*/ 1645920 w 2397760"/>
              <a:gd name="connsiteY10" fmla="*/ 1541 h 2196101"/>
              <a:gd name="connsiteX11" fmla="*/ 1503680 w 2397760"/>
              <a:gd name="connsiteY11" fmla="*/ 32021 h 2196101"/>
              <a:gd name="connsiteX12" fmla="*/ 1412240 w 2397760"/>
              <a:gd name="connsiteY12" fmla="*/ 62501 h 2196101"/>
              <a:gd name="connsiteX13" fmla="*/ 1310640 w 2397760"/>
              <a:gd name="connsiteY13" fmla="*/ 133621 h 2196101"/>
              <a:gd name="connsiteX14" fmla="*/ 1229360 w 2397760"/>
              <a:gd name="connsiteY14" fmla="*/ 204741 h 2196101"/>
              <a:gd name="connsiteX15" fmla="*/ 1107440 w 2397760"/>
              <a:gd name="connsiteY15" fmla="*/ 275861 h 2196101"/>
              <a:gd name="connsiteX16" fmla="*/ 904240 w 2397760"/>
              <a:gd name="connsiteY16" fmla="*/ 468901 h 2196101"/>
              <a:gd name="connsiteX17" fmla="*/ 0 w 2397760"/>
              <a:gd name="connsiteY17" fmla="*/ 1454421 h 2196101"/>
              <a:gd name="connsiteX0" fmla="*/ 2397760 w 2397760"/>
              <a:gd name="connsiteY0" fmla="*/ 2196101 h 2196101"/>
              <a:gd name="connsiteX1" fmla="*/ 2235200 w 2397760"/>
              <a:gd name="connsiteY1" fmla="*/ 1870981 h 2196101"/>
              <a:gd name="connsiteX2" fmla="*/ 2072640 w 2397760"/>
              <a:gd name="connsiteY2" fmla="*/ 1474741 h 2196101"/>
              <a:gd name="connsiteX3" fmla="*/ 1981200 w 2397760"/>
              <a:gd name="connsiteY3" fmla="*/ 1007381 h 2196101"/>
              <a:gd name="connsiteX4" fmla="*/ 1940560 w 2397760"/>
              <a:gd name="connsiteY4" fmla="*/ 570501 h 2196101"/>
              <a:gd name="connsiteX5" fmla="*/ 1920240 w 2397760"/>
              <a:gd name="connsiteY5" fmla="*/ 367301 h 2196101"/>
              <a:gd name="connsiteX6" fmla="*/ 1899920 w 2397760"/>
              <a:gd name="connsiteY6" fmla="*/ 225061 h 2196101"/>
              <a:gd name="connsiteX7" fmla="*/ 1849120 w 2397760"/>
              <a:gd name="connsiteY7" fmla="*/ 133621 h 2196101"/>
              <a:gd name="connsiteX8" fmla="*/ 1788160 w 2397760"/>
              <a:gd name="connsiteY8" fmla="*/ 72661 h 2196101"/>
              <a:gd name="connsiteX9" fmla="*/ 1727200 w 2397760"/>
              <a:gd name="connsiteY9" fmla="*/ 11701 h 2196101"/>
              <a:gd name="connsiteX10" fmla="*/ 1625600 w 2397760"/>
              <a:gd name="connsiteY10" fmla="*/ 1541 h 2196101"/>
              <a:gd name="connsiteX11" fmla="*/ 1503680 w 2397760"/>
              <a:gd name="connsiteY11" fmla="*/ 32021 h 2196101"/>
              <a:gd name="connsiteX12" fmla="*/ 1412240 w 2397760"/>
              <a:gd name="connsiteY12" fmla="*/ 62501 h 2196101"/>
              <a:gd name="connsiteX13" fmla="*/ 1310640 w 2397760"/>
              <a:gd name="connsiteY13" fmla="*/ 133621 h 2196101"/>
              <a:gd name="connsiteX14" fmla="*/ 1229360 w 2397760"/>
              <a:gd name="connsiteY14" fmla="*/ 204741 h 2196101"/>
              <a:gd name="connsiteX15" fmla="*/ 1107440 w 2397760"/>
              <a:gd name="connsiteY15" fmla="*/ 275861 h 2196101"/>
              <a:gd name="connsiteX16" fmla="*/ 904240 w 2397760"/>
              <a:gd name="connsiteY16" fmla="*/ 468901 h 2196101"/>
              <a:gd name="connsiteX17" fmla="*/ 0 w 2397760"/>
              <a:gd name="connsiteY17" fmla="*/ 1454421 h 2196101"/>
              <a:gd name="connsiteX0" fmla="*/ 2397760 w 2397760"/>
              <a:gd name="connsiteY0" fmla="*/ 2195362 h 2195362"/>
              <a:gd name="connsiteX1" fmla="*/ 2235200 w 2397760"/>
              <a:gd name="connsiteY1" fmla="*/ 1870242 h 2195362"/>
              <a:gd name="connsiteX2" fmla="*/ 2072640 w 2397760"/>
              <a:gd name="connsiteY2" fmla="*/ 1474002 h 2195362"/>
              <a:gd name="connsiteX3" fmla="*/ 1981200 w 2397760"/>
              <a:gd name="connsiteY3" fmla="*/ 1006642 h 2195362"/>
              <a:gd name="connsiteX4" fmla="*/ 1940560 w 2397760"/>
              <a:gd name="connsiteY4" fmla="*/ 569762 h 2195362"/>
              <a:gd name="connsiteX5" fmla="*/ 1920240 w 2397760"/>
              <a:gd name="connsiteY5" fmla="*/ 366562 h 2195362"/>
              <a:gd name="connsiteX6" fmla="*/ 1899920 w 2397760"/>
              <a:gd name="connsiteY6" fmla="*/ 224322 h 2195362"/>
              <a:gd name="connsiteX7" fmla="*/ 1849120 w 2397760"/>
              <a:gd name="connsiteY7" fmla="*/ 132882 h 2195362"/>
              <a:gd name="connsiteX8" fmla="*/ 1788160 w 2397760"/>
              <a:gd name="connsiteY8" fmla="*/ 71922 h 2195362"/>
              <a:gd name="connsiteX9" fmla="*/ 1727200 w 2397760"/>
              <a:gd name="connsiteY9" fmla="*/ 10962 h 2195362"/>
              <a:gd name="connsiteX10" fmla="*/ 1625600 w 2397760"/>
              <a:gd name="connsiteY10" fmla="*/ 802 h 2195362"/>
              <a:gd name="connsiteX11" fmla="*/ 1503680 w 2397760"/>
              <a:gd name="connsiteY11" fmla="*/ 21122 h 2195362"/>
              <a:gd name="connsiteX12" fmla="*/ 1412240 w 2397760"/>
              <a:gd name="connsiteY12" fmla="*/ 61762 h 2195362"/>
              <a:gd name="connsiteX13" fmla="*/ 1310640 w 2397760"/>
              <a:gd name="connsiteY13" fmla="*/ 132882 h 2195362"/>
              <a:gd name="connsiteX14" fmla="*/ 1229360 w 2397760"/>
              <a:gd name="connsiteY14" fmla="*/ 204002 h 2195362"/>
              <a:gd name="connsiteX15" fmla="*/ 1107440 w 2397760"/>
              <a:gd name="connsiteY15" fmla="*/ 275122 h 2195362"/>
              <a:gd name="connsiteX16" fmla="*/ 904240 w 2397760"/>
              <a:gd name="connsiteY16" fmla="*/ 468162 h 2195362"/>
              <a:gd name="connsiteX17" fmla="*/ 0 w 2397760"/>
              <a:gd name="connsiteY17" fmla="*/ 1453682 h 2195362"/>
              <a:gd name="connsiteX0" fmla="*/ 2397760 w 2397760"/>
              <a:gd name="connsiteY0" fmla="*/ 2195362 h 2195362"/>
              <a:gd name="connsiteX1" fmla="*/ 2235200 w 2397760"/>
              <a:gd name="connsiteY1" fmla="*/ 1870242 h 2195362"/>
              <a:gd name="connsiteX2" fmla="*/ 2072640 w 2397760"/>
              <a:gd name="connsiteY2" fmla="*/ 1474002 h 2195362"/>
              <a:gd name="connsiteX3" fmla="*/ 1981200 w 2397760"/>
              <a:gd name="connsiteY3" fmla="*/ 1006642 h 2195362"/>
              <a:gd name="connsiteX4" fmla="*/ 1940560 w 2397760"/>
              <a:gd name="connsiteY4" fmla="*/ 569762 h 2195362"/>
              <a:gd name="connsiteX5" fmla="*/ 1920240 w 2397760"/>
              <a:gd name="connsiteY5" fmla="*/ 366562 h 2195362"/>
              <a:gd name="connsiteX6" fmla="*/ 1899920 w 2397760"/>
              <a:gd name="connsiteY6" fmla="*/ 224322 h 2195362"/>
              <a:gd name="connsiteX7" fmla="*/ 1849120 w 2397760"/>
              <a:gd name="connsiteY7" fmla="*/ 132882 h 2195362"/>
              <a:gd name="connsiteX8" fmla="*/ 1788160 w 2397760"/>
              <a:gd name="connsiteY8" fmla="*/ 71922 h 2195362"/>
              <a:gd name="connsiteX9" fmla="*/ 1727200 w 2397760"/>
              <a:gd name="connsiteY9" fmla="*/ 10962 h 2195362"/>
              <a:gd name="connsiteX10" fmla="*/ 1625600 w 2397760"/>
              <a:gd name="connsiteY10" fmla="*/ 802 h 2195362"/>
              <a:gd name="connsiteX11" fmla="*/ 1503680 w 2397760"/>
              <a:gd name="connsiteY11" fmla="*/ 21122 h 2195362"/>
              <a:gd name="connsiteX12" fmla="*/ 1412240 w 2397760"/>
              <a:gd name="connsiteY12" fmla="*/ 61762 h 2195362"/>
              <a:gd name="connsiteX13" fmla="*/ 1310640 w 2397760"/>
              <a:gd name="connsiteY13" fmla="*/ 132882 h 2195362"/>
              <a:gd name="connsiteX14" fmla="*/ 1229360 w 2397760"/>
              <a:gd name="connsiteY14" fmla="*/ 204002 h 2195362"/>
              <a:gd name="connsiteX15" fmla="*/ 1107440 w 2397760"/>
              <a:gd name="connsiteY15" fmla="*/ 275122 h 2195362"/>
              <a:gd name="connsiteX16" fmla="*/ 904240 w 2397760"/>
              <a:gd name="connsiteY16" fmla="*/ 468162 h 2195362"/>
              <a:gd name="connsiteX17" fmla="*/ 0 w 2397760"/>
              <a:gd name="connsiteY17" fmla="*/ 1453682 h 219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97760" h="2195362">
                <a:moveTo>
                  <a:pt x="2397760" y="2195362"/>
                </a:moveTo>
                <a:cubicBezTo>
                  <a:pt x="2343573" y="2092915"/>
                  <a:pt x="2289387" y="1990469"/>
                  <a:pt x="2235200" y="1870242"/>
                </a:cubicBezTo>
                <a:cubicBezTo>
                  <a:pt x="2181013" y="1750015"/>
                  <a:pt x="2114973" y="1617935"/>
                  <a:pt x="2072640" y="1474002"/>
                </a:cubicBezTo>
                <a:cubicBezTo>
                  <a:pt x="2030307" y="1330069"/>
                  <a:pt x="2003213" y="1157349"/>
                  <a:pt x="1981200" y="1006642"/>
                </a:cubicBezTo>
                <a:cubicBezTo>
                  <a:pt x="1959187" y="855935"/>
                  <a:pt x="1950720" y="676442"/>
                  <a:pt x="1940560" y="569762"/>
                </a:cubicBezTo>
                <a:cubicBezTo>
                  <a:pt x="1930400" y="463082"/>
                  <a:pt x="1927013" y="424135"/>
                  <a:pt x="1920240" y="366562"/>
                </a:cubicBezTo>
                <a:cubicBezTo>
                  <a:pt x="1913467" y="308989"/>
                  <a:pt x="1911773" y="263269"/>
                  <a:pt x="1899920" y="224322"/>
                </a:cubicBezTo>
                <a:cubicBezTo>
                  <a:pt x="1888067" y="185375"/>
                  <a:pt x="1867747" y="158282"/>
                  <a:pt x="1849120" y="132882"/>
                </a:cubicBezTo>
                <a:cubicBezTo>
                  <a:pt x="1830493" y="107482"/>
                  <a:pt x="1788160" y="71922"/>
                  <a:pt x="1788160" y="71922"/>
                </a:cubicBezTo>
                <a:cubicBezTo>
                  <a:pt x="1767840" y="51602"/>
                  <a:pt x="1754293" y="22815"/>
                  <a:pt x="1727200" y="10962"/>
                </a:cubicBezTo>
                <a:cubicBezTo>
                  <a:pt x="1700107" y="-891"/>
                  <a:pt x="1662853" y="-891"/>
                  <a:pt x="1625600" y="802"/>
                </a:cubicBezTo>
                <a:cubicBezTo>
                  <a:pt x="1588347" y="2495"/>
                  <a:pt x="1539240" y="10962"/>
                  <a:pt x="1503680" y="21122"/>
                </a:cubicBezTo>
                <a:cubicBezTo>
                  <a:pt x="1468120" y="31282"/>
                  <a:pt x="1444413" y="43135"/>
                  <a:pt x="1412240" y="61762"/>
                </a:cubicBezTo>
                <a:cubicBezTo>
                  <a:pt x="1380067" y="80389"/>
                  <a:pt x="1341120" y="109175"/>
                  <a:pt x="1310640" y="132882"/>
                </a:cubicBezTo>
                <a:cubicBezTo>
                  <a:pt x="1280160" y="156589"/>
                  <a:pt x="1263227" y="180295"/>
                  <a:pt x="1229360" y="204002"/>
                </a:cubicBezTo>
                <a:cubicBezTo>
                  <a:pt x="1195493" y="227709"/>
                  <a:pt x="1161627" y="231095"/>
                  <a:pt x="1107440" y="275122"/>
                </a:cubicBezTo>
                <a:cubicBezTo>
                  <a:pt x="1053253" y="319149"/>
                  <a:pt x="1088813" y="271735"/>
                  <a:pt x="904240" y="468162"/>
                </a:cubicBezTo>
                <a:cubicBezTo>
                  <a:pt x="719667" y="664589"/>
                  <a:pt x="84667" y="1287735"/>
                  <a:pt x="0" y="1453682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7" name="Freeform 6"/>
          <p:cNvSpPr/>
          <p:nvPr/>
        </p:nvSpPr>
        <p:spPr>
          <a:xfrm>
            <a:off x="8633460" y="4511042"/>
            <a:ext cx="487680" cy="1249680"/>
          </a:xfrm>
          <a:custGeom>
            <a:avLst/>
            <a:gdLst>
              <a:gd name="connsiteX0" fmla="*/ 0 w 487680"/>
              <a:gd name="connsiteY0" fmla="*/ 0 h 1249680"/>
              <a:gd name="connsiteX1" fmla="*/ 111760 w 487680"/>
              <a:gd name="connsiteY1" fmla="*/ 447040 h 1249680"/>
              <a:gd name="connsiteX2" fmla="*/ 223520 w 487680"/>
              <a:gd name="connsiteY2" fmla="*/ 792480 h 1249680"/>
              <a:gd name="connsiteX3" fmla="*/ 487680 w 487680"/>
              <a:gd name="connsiteY3" fmla="*/ 1249680 h 124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680" h="1249680">
                <a:moveTo>
                  <a:pt x="0" y="0"/>
                </a:moveTo>
                <a:cubicBezTo>
                  <a:pt x="37253" y="157480"/>
                  <a:pt x="74507" y="314960"/>
                  <a:pt x="111760" y="447040"/>
                </a:cubicBezTo>
                <a:cubicBezTo>
                  <a:pt x="149013" y="579120"/>
                  <a:pt x="160867" y="658707"/>
                  <a:pt x="223520" y="792480"/>
                </a:cubicBezTo>
                <a:cubicBezTo>
                  <a:pt x="286173" y="926253"/>
                  <a:pt x="386926" y="1087966"/>
                  <a:pt x="487680" y="124968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8" name="Freeform 7"/>
          <p:cNvSpPr/>
          <p:nvPr/>
        </p:nvSpPr>
        <p:spPr>
          <a:xfrm>
            <a:off x="8666162" y="4621848"/>
            <a:ext cx="465138" cy="1138873"/>
          </a:xfrm>
          <a:custGeom>
            <a:avLst/>
            <a:gdLst>
              <a:gd name="connsiteX0" fmla="*/ 508000 w 508000"/>
              <a:gd name="connsiteY0" fmla="*/ 1229360 h 1229360"/>
              <a:gd name="connsiteX1" fmla="*/ 294640 w 508000"/>
              <a:gd name="connsiteY1" fmla="*/ 640080 h 1229360"/>
              <a:gd name="connsiteX2" fmla="*/ 223520 w 508000"/>
              <a:gd name="connsiteY2" fmla="*/ 314960 h 1229360"/>
              <a:gd name="connsiteX3" fmla="*/ 0 w 508000"/>
              <a:gd name="connsiteY3" fmla="*/ 0 h 1229360"/>
              <a:gd name="connsiteX0" fmla="*/ 508000 w 508000"/>
              <a:gd name="connsiteY0" fmla="*/ 1229360 h 1229360"/>
              <a:gd name="connsiteX1" fmla="*/ 294640 w 508000"/>
              <a:gd name="connsiteY1" fmla="*/ 640080 h 1229360"/>
              <a:gd name="connsiteX2" fmla="*/ 182880 w 508000"/>
              <a:gd name="connsiteY2" fmla="*/ 345440 h 1229360"/>
              <a:gd name="connsiteX3" fmla="*/ 0 w 508000"/>
              <a:gd name="connsiteY3" fmla="*/ 0 h 1229360"/>
              <a:gd name="connsiteX0" fmla="*/ 508000 w 508000"/>
              <a:gd name="connsiteY0" fmla="*/ 1229360 h 1229360"/>
              <a:gd name="connsiteX1" fmla="*/ 294640 w 508000"/>
              <a:gd name="connsiteY1" fmla="*/ 640080 h 1229360"/>
              <a:gd name="connsiteX2" fmla="*/ 203200 w 508000"/>
              <a:gd name="connsiteY2" fmla="*/ 345440 h 1229360"/>
              <a:gd name="connsiteX3" fmla="*/ 0 w 508000"/>
              <a:gd name="connsiteY3" fmla="*/ 0 h 1229360"/>
              <a:gd name="connsiteX0" fmla="*/ 465138 w 465138"/>
              <a:gd name="connsiteY0" fmla="*/ 1138873 h 1138873"/>
              <a:gd name="connsiteX1" fmla="*/ 251778 w 465138"/>
              <a:gd name="connsiteY1" fmla="*/ 549593 h 1138873"/>
              <a:gd name="connsiteX2" fmla="*/ 160338 w 465138"/>
              <a:gd name="connsiteY2" fmla="*/ 254953 h 1138873"/>
              <a:gd name="connsiteX3" fmla="*/ 0 w 465138"/>
              <a:gd name="connsiteY3" fmla="*/ 0 h 113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5138" h="1138873">
                <a:moveTo>
                  <a:pt x="465138" y="1138873"/>
                </a:moveTo>
                <a:cubicBezTo>
                  <a:pt x="382164" y="920433"/>
                  <a:pt x="302578" y="696913"/>
                  <a:pt x="251778" y="549593"/>
                </a:cubicBezTo>
                <a:cubicBezTo>
                  <a:pt x="200978" y="402273"/>
                  <a:pt x="202301" y="346552"/>
                  <a:pt x="160338" y="254953"/>
                </a:cubicBezTo>
                <a:cubicBezTo>
                  <a:pt x="118375" y="163354"/>
                  <a:pt x="52493" y="172720"/>
                  <a:pt x="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9" name="Freeform 8"/>
          <p:cNvSpPr/>
          <p:nvPr/>
        </p:nvSpPr>
        <p:spPr>
          <a:xfrm>
            <a:off x="8003540" y="3434081"/>
            <a:ext cx="554672" cy="280988"/>
          </a:xfrm>
          <a:custGeom>
            <a:avLst/>
            <a:gdLst>
              <a:gd name="connsiteX0" fmla="*/ 0 w 568960"/>
              <a:gd name="connsiteY0" fmla="*/ 20320 h 304800"/>
              <a:gd name="connsiteX1" fmla="*/ 142240 w 568960"/>
              <a:gd name="connsiteY1" fmla="*/ 10160 h 304800"/>
              <a:gd name="connsiteX2" fmla="*/ 213360 w 568960"/>
              <a:gd name="connsiteY2" fmla="*/ 0 h 304800"/>
              <a:gd name="connsiteX3" fmla="*/ 284480 w 568960"/>
              <a:gd name="connsiteY3" fmla="*/ 10160 h 304800"/>
              <a:gd name="connsiteX4" fmla="*/ 325120 w 568960"/>
              <a:gd name="connsiteY4" fmla="*/ 40640 h 304800"/>
              <a:gd name="connsiteX5" fmla="*/ 386080 w 568960"/>
              <a:gd name="connsiteY5" fmla="*/ 71120 h 304800"/>
              <a:gd name="connsiteX6" fmla="*/ 436880 w 568960"/>
              <a:gd name="connsiteY6" fmla="*/ 101600 h 304800"/>
              <a:gd name="connsiteX7" fmla="*/ 508000 w 568960"/>
              <a:gd name="connsiteY7" fmla="*/ 193040 h 304800"/>
              <a:gd name="connsiteX8" fmla="*/ 568960 w 568960"/>
              <a:gd name="connsiteY8" fmla="*/ 304800 h 304800"/>
              <a:gd name="connsiteX0" fmla="*/ 0 w 554672"/>
              <a:gd name="connsiteY0" fmla="*/ 20320 h 280988"/>
              <a:gd name="connsiteX1" fmla="*/ 142240 w 554672"/>
              <a:gd name="connsiteY1" fmla="*/ 10160 h 280988"/>
              <a:gd name="connsiteX2" fmla="*/ 213360 w 554672"/>
              <a:gd name="connsiteY2" fmla="*/ 0 h 280988"/>
              <a:gd name="connsiteX3" fmla="*/ 284480 w 554672"/>
              <a:gd name="connsiteY3" fmla="*/ 10160 h 280988"/>
              <a:gd name="connsiteX4" fmla="*/ 325120 w 554672"/>
              <a:gd name="connsiteY4" fmla="*/ 40640 h 280988"/>
              <a:gd name="connsiteX5" fmla="*/ 386080 w 554672"/>
              <a:gd name="connsiteY5" fmla="*/ 71120 h 280988"/>
              <a:gd name="connsiteX6" fmla="*/ 436880 w 554672"/>
              <a:gd name="connsiteY6" fmla="*/ 101600 h 280988"/>
              <a:gd name="connsiteX7" fmla="*/ 508000 w 554672"/>
              <a:gd name="connsiteY7" fmla="*/ 193040 h 280988"/>
              <a:gd name="connsiteX8" fmla="*/ 554672 w 554672"/>
              <a:gd name="connsiteY8" fmla="*/ 280988 h 28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4672" h="280988">
                <a:moveTo>
                  <a:pt x="0" y="20320"/>
                </a:moveTo>
                <a:lnTo>
                  <a:pt x="142240" y="10160"/>
                </a:lnTo>
                <a:cubicBezTo>
                  <a:pt x="177800" y="6773"/>
                  <a:pt x="189653" y="0"/>
                  <a:pt x="213360" y="0"/>
                </a:cubicBezTo>
                <a:cubicBezTo>
                  <a:pt x="237067" y="0"/>
                  <a:pt x="265853" y="3387"/>
                  <a:pt x="284480" y="10160"/>
                </a:cubicBezTo>
                <a:cubicBezTo>
                  <a:pt x="303107" y="16933"/>
                  <a:pt x="308187" y="30480"/>
                  <a:pt x="325120" y="40640"/>
                </a:cubicBezTo>
                <a:cubicBezTo>
                  <a:pt x="342053" y="50800"/>
                  <a:pt x="367453" y="60960"/>
                  <a:pt x="386080" y="71120"/>
                </a:cubicBezTo>
                <a:cubicBezTo>
                  <a:pt x="404707" y="81280"/>
                  <a:pt x="416560" y="81280"/>
                  <a:pt x="436880" y="101600"/>
                </a:cubicBezTo>
                <a:cubicBezTo>
                  <a:pt x="457200" y="121920"/>
                  <a:pt x="485987" y="159173"/>
                  <a:pt x="508000" y="193040"/>
                </a:cubicBezTo>
                <a:cubicBezTo>
                  <a:pt x="530013" y="226907"/>
                  <a:pt x="547899" y="260668"/>
                  <a:pt x="554672" y="28098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10" name="Freeform 9"/>
          <p:cNvSpPr/>
          <p:nvPr/>
        </p:nvSpPr>
        <p:spPr>
          <a:xfrm>
            <a:off x="8013700" y="3048002"/>
            <a:ext cx="365760" cy="396240"/>
          </a:xfrm>
          <a:custGeom>
            <a:avLst/>
            <a:gdLst>
              <a:gd name="connsiteX0" fmla="*/ 0 w 365760"/>
              <a:gd name="connsiteY0" fmla="*/ 396240 h 396240"/>
              <a:gd name="connsiteX1" fmla="*/ 365760 w 365760"/>
              <a:gd name="connsiteY1" fmla="*/ 0 h 39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5760" h="396240">
                <a:moveTo>
                  <a:pt x="0" y="396240"/>
                </a:moveTo>
                <a:cubicBezTo>
                  <a:pt x="123613" y="253153"/>
                  <a:pt x="247227" y="110067"/>
                  <a:pt x="36576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11" name="Freeform 10"/>
          <p:cNvSpPr/>
          <p:nvPr/>
        </p:nvSpPr>
        <p:spPr>
          <a:xfrm>
            <a:off x="8377239" y="3052765"/>
            <a:ext cx="190500" cy="700087"/>
          </a:xfrm>
          <a:custGeom>
            <a:avLst/>
            <a:gdLst>
              <a:gd name="connsiteX0" fmla="*/ 0 w 190500"/>
              <a:gd name="connsiteY0" fmla="*/ 0 h 700087"/>
              <a:gd name="connsiteX1" fmla="*/ 61912 w 190500"/>
              <a:gd name="connsiteY1" fmla="*/ 80962 h 700087"/>
              <a:gd name="connsiteX2" fmla="*/ 100012 w 190500"/>
              <a:gd name="connsiteY2" fmla="*/ 166687 h 700087"/>
              <a:gd name="connsiteX3" fmla="*/ 138112 w 190500"/>
              <a:gd name="connsiteY3" fmla="*/ 257175 h 700087"/>
              <a:gd name="connsiteX4" fmla="*/ 171450 w 190500"/>
              <a:gd name="connsiteY4" fmla="*/ 414337 h 700087"/>
              <a:gd name="connsiteX5" fmla="*/ 190500 w 190500"/>
              <a:gd name="connsiteY5" fmla="*/ 700087 h 70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500" h="700087">
                <a:moveTo>
                  <a:pt x="0" y="0"/>
                </a:moveTo>
                <a:cubicBezTo>
                  <a:pt x="22621" y="26590"/>
                  <a:pt x="45243" y="53181"/>
                  <a:pt x="61912" y="80962"/>
                </a:cubicBezTo>
                <a:cubicBezTo>
                  <a:pt x="78581" y="108743"/>
                  <a:pt x="87312" y="137318"/>
                  <a:pt x="100012" y="166687"/>
                </a:cubicBezTo>
                <a:cubicBezTo>
                  <a:pt x="112712" y="196056"/>
                  <a:pt x="126206" y="215900"/>
                  <a:pt x="138112" y="257175"/>
                </a:cubicBezTo>
                <a:cubicBezTo>
                  <a:pt x="150018" y="298450"/>
                  <a:pt x="162719" y="340518"/>
                  <a:pt x="171450" y="414337"/>
                </a:cubicBezTo>
                <a:cubicBezTo>
                  <a:pt x="180181" y="488156"/>
                  <a:pt x="161925" y="632618"/>
                  <a:pt x="190500" y="700087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12" name="Freeform 11"/>
          <p:cNvSpPr/>
          <p:nvPr/>
        </p:nvSpPr>
        <p:spPr>
          <a:xfrm>
            <a:off x="8491538" y="2895601"/>
            <a:ext cx="190500" cy="385764"/>
          </a:xfrm>
          <a:custGeom>
            <a:avLst/>
            <a:gdLst>
              <a:gd name="connsiteX0" fmla="*/ 0 w 190500"/>
              <a:gd name="connsiteY0" fmla="*/ 0 h 385763"/>
              <a:gd name="connsiteX1" fmla="*/ 114300 w 190500"/>
              <a:gd name="connsiteY1" fmla="*/ 195263 h 385763"/>
              <a:gd name="connsiteX2" fmla="*/ 190500 w 190500"/>
              <a:gd name="connsiteY2" fmla="*/ 385763 h 385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385763">
                <a:moveTo>
                  <a:pt x="0" y="0"/>
                </a:moveTo>
                <a:cubicBezTo>
                  <a:pt x="41275" y="65484"/>
                  <a:pt x="82550" y="130969"/>
                  <a:pt x="114300" y="195263"/>
                </a:cubicBezTo>
                <a:cubicBezTo>
                  <a:pt x="146050" y="259557"/>
                  <a:pt x="169069" y="329407"/>
                  <a:pt x="190500" y="385763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13" name="Freeform 12"/>
          <p:cNvSpPr/>
          <p:nvPr/>
        </p:nvSpPr>
        <p:spPr>
          <a:xfrm>
            <a:off x="8491538" y="2733675"/>
            <a:ext cx="147637" cy="157163"/>
          </a:xfrm>
          <a:custGeom>
            <a:avLst/>
            <a:gdLst>
              <a:gd name="connsiteX0" fmla="*/ 0 w 147637"/>
              <a:gd name="connsiteY0" fmla="*/ 157163 h 157163"/>
              <a:gd name="connsiteX1" fmla="*/ 147637 w 147637"/>
              <a:gd name="connsiteY1" fmla="*/ 0 h 15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7637" h="157163">
                <a:moveTo>
                  <a:pt x="0" y="157163"/>
                </a:moveTo>
                <a:cubicBezTo>
                  <a:pt x="53181" y="87312"/>
                  <a:pt x="106362" y="17462"/>
                  <a:pt x="147637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14" name="Freeform 13"/>
          <p:cNvSpPr/>
          <p:nvPr/>
        </p:nvSpPr>
        <p:spPr>
          <a:xfrm>
            <a:off x="8634412" y="2728913"/>
            <a:ext cx="52388" cy="557212"/>
          </a:xfrm>
          <a:custGeom>
            <a:avLst/>
            <a:gdLst>
              <a:gd name="connsiteX0" fmla="*/ 0 w 52387"/>
              <a:gd name="connsiteY0" fmla="*/ 0 h 557212"/>
              <a:gd name="connsiteX1" fmla="*/ 52387 w 52387"/>
              <a:gd name="connsiteY1" fmla="*/ 557212 h 55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387" h="557212">
                <a:moveTo>
                  <a:pt x="0" y="0"/>
                </a:moveTo>
                <a:lnTo>
                  <a:pt x="52387" y="557212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15" name="Freeform 14"/>
          <p:cNvSpPr/>
          <p:nvPr/>
        </p:nvSpPr>
        <p:spPr>
          <a:xfrm>
            <a:off x="8791575" y="2533651"/>
            <a:ext cx="209550" cy="2200276"/>
          </a:xfrm>
          <a:custGeom>
            <a:avLst/>
            <a:gdLst>
              <a:gd name="connsiteX0" fmla="*/ 209550 w 209550"/>
              <a:gd name="connsiteY0" fmla="*/ 2200275 h 2200275"/>
              <a:gd name="connsiteX1" fmla="*/ 0 w 209550"/>
              <a:gd name="connsiteY1" fmla="*/ 0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550" h="2200275">
                <a:moveTo>
                  <a:pt x="209550" y="2200275"/>
                </a:moveTo>
                <a:cubicBezTo>
                  <a:pt x="124618" y="1308100"/>
                  <a:pt x="40481" y="415925"/>
                  <a:pt x="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16" name="Freeform 15"/>
          <p:cNvSpPr/>
          <p:nvPr/>
        </p:nvSpPr>
        <p:spPr>
          <a:xfrm>
            <a:off x="8791575" y="1728789"/>
            <a:ext cx="733426" cy="819150"/>
          </a:xfrm>
          <a:custGeom>
            <a:avLst/>
            <a:gdLst>
              <a:gd name="connsiteX0" fmla="*/ 0 w 733425"/>
              <a:gd name="connsiteY0" fmla="*/ 819150 h 819150"/>
              <a:gd name="connsiteX1" fmla="*/ 733425 w 733425"/>
              <a:gd name="connsiteY1" fmla="*/ 0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3425" h="819150">
                <a:moveTo>
                  <a:pt x="0" y="819150"/>
                </a:moveTo>
                <a:cubicBezTo>
                  <a:pt x="314325" y="461565"/>
                  <a:pt x="628650" y="103981"/>
                  <a:pt x="733425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17" name="Freeform 16"/>
          <p:cNvSpPr/>
          <p:nvPr/>
        </p:nvSpPr>
        <p:spPr>
          <a:xfrm>
            <a:off x="8955877" y="1728789"/>
            <a:ext cx="578649" cy="3031861"/>
          </a:xfrm>
          <a:custGeom>
            <a:avLst/>
            <a:gdLst>
              <a:gd name="connsiteX0" fmla="*/ 578648 w 578648"/>
              <a:gd name="connsiteY0" fmla="*/ 0 h 3031861"/>
              <a:gd name="connsiteX1" fmla="*/ 388148 w 578648"/>
              <a:gd name="connsiteY1" fmla="*/ 352425 h 3031861"/>
              <a:gd name="connsiteX2" fmla="*/ 197648 w 578648"/>
              <a:gd name="connsiteY2" fmla="*/ 885825 h 3031861"/>
              <a:gd name="connsiteX3" fmla="*/ 21436 w 578648"/>
              <a:gd name="connsiteY3" fmla="*/ 1704975 h 3031861"/>
              <a:gd name="connsiteX4" fmla="*/ 11911 w 578648"/>
              <a:gd name="connsiteY4" fmla="*/ 2381250 h 3031861"/>
              <a:gd name="connsiteX5" fmla="*/ 102398 w 578648"/>
              <a:gd name="connsiteY5" fmla="*/ 2981325 h 3031861"/>
              <a:gd name="connsiteX6" fmla="*/ 107161 w 578648"/>
              <a:gd name="connsiteY6" fmla="*/ 3000375 h 303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8648" h="3031861">
                <a:moveTo>
                  <a:pt x="578648" y="0"/>
                </a:moveTo>
                <a:cubicBezTo>
                  <a:pt x="515148" y="102394"/>
                  <a:pt x="451648" y="204788"/>
                  <a:pt x="388148" y="352425"/>
                </a:cubicBezTo>
                <a:cubicBezTo>
                  <a:pt x="324648" y="500062"/>
                  <a:pt x="258767" y="660400"/>
                  <a:pt x="197648" y="885825"/>
                </a:cubicBezTo>
                <a:cubicBezTo>
                  <a:pt x="136529" y="1111250"/>
                  <a:pt x="52392" y="1455738"/>
                  <a:pt x="21436" y="1704975"/>
                </a:cubicBezTo>
                <a:cubicBezTo>
                  <a:pt x="-9520" y="1954213"/>
                  <a:pt x="-1583" y="2168525"/>
                  <a:pt x="11911" y="2381250"/>
                </a:cubicBezTo>
                <a:cubicBezTo>
                  <a:pt x="25405" y="2593975"/>
                  <a:pt x="86523" y="2878138"/>
                  <a:pt x="102398" y="2981325"/>
                </a:cubicBezTo>
                <a:cubicBezTo>
                  <a:pt x="118273" y="3084512"/>
                  <a:pt x="109542" y="2997200"/>
                  <a:pt x="107161" y="3000375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0" name="Freeform 19"/>
          <p:cNvSpPr/>
          <p:nvPr/>
        </p:nvSpPr>
        <p:spPr>
          <a:xfrm>
            <a:off x="8358189" y="2500312"/>
            <a:ext cx="247650" cy="252412"/>
          </a:xfrm>
          <a:custGeom>
            <a:avLst/>
            <a:gdLst>
              <a:gd name="connsiteX0" fmla="*/ 0 w 247650"/>
              <a:gd name="connsiteY0" fmla="*/ 252412 h 252412"/>
              <a:gd name="connsiteX1" fmla="*/ 247650 w 247650"/>
              <a:gd name="connsiteY1" fmla="*/ 0 h 2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650" h="252412">
                <a:moveTo>
                  <a:pt x="0" y="252412"/>
                </a:moveTo>
                <a:cubicBezTo>
                  <a:pt x="100012" y="158749"/>
                  <a:pt x="200025" y="65087"/>
                  <a:pt x="24765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1" name="Freeform 20"/>
          <p:cNvSpPr/>
          <p:nvPr/>
        </p:nvSpPr>
        <p:spPr>
          <a:xfrm>
            <a:off x="8539163" y="2319338"/>
            <a:ext cx="66676" cy="176212"/>
          </a:xfrm>
          <a:custGeom>
            <a:avLst/>
            <a:gdLst>
              <a:gd name="connsiteX0" fmla="*/ 0 w 66675"/>
              <a:gd name="connsiteY0" fmla="*/ 0 h 176212"/>
              <a:gd name="connsiteX1" fmla="*/ 66675 w 66675"/>
              <a:gd name="connsiteY1" fmla="*/ 176212 h 17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75" h="176212">
                <a:moveTo>
                  <a:pt x="0" y="0"/>
                </a:moveTo>
                <a:cubicBezTo>
                  <a:pt x="25003" y="82550"/>
                  <a:pt x="50006" y="165100"/>
                  <a:pt x="66675" y="176212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3" name="Freeform 22"/>
          <p:cNvSpPr/>
          <p:nvPr/>
        </p:nvSpPr>
        <p:spPr>
          <a:xfrm>
            <a:off x="7586663" y="2305051"/>
            <a:ext cx="947737" cy="1071563"/>
          </a:xfrm>
          <a:custGeom>
            <a:avLst/>
            <a:gdLst>
              <a:gd name="connsiteX0" fmla="*/ 947737 w 947737"/>
              <a:gd name="connsiteY0" fmla="*/ 0 h 1071563"/>
              <a:gd name="connsiteX1" fmla="*/ 0 w 947737"/>
              <a:gd name="connsiteY1" fmla="*/ 1071563 h 1071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7737" h="1071563">
                <a:moveTo>
                  <a:pt x="947737" y="0"/>
                </a:moveTo>
                <a:lnTo>
                  <a:pt x="0" y="1071563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4" name="Freeform 23"/>
          <p:cNvSpPr/>
          <p:nvPr/>
        </p:nvSpPr>
        <p:spPr>
          <a:xfrm>
            <a:off x="7596190" y="2750434"/>
            <a:ext cx="771525" cy="626180"/>
          </a:xfrm>
          <a:custGeom>
            <a:avLst/>
            <a:gdLst>
              <a:gd name="connsiteX0" fmla="*/ 771525 w 771525"/>
              <a:gd name="connsiteY0" fmla="*/ 2291 h 626179"/>
              <a:gd name="connsiteX1" fmla="*/ 695325 w 771525"/>
              <a:gd name="connsiteY1" fmla="*/ 2291 h 626179"/>
              <a:gd name="connsiteX2" fmla="*/ 628650 w 771525"/>
              <a:gd name="connsiteY2" fmla="*/ 26104 h 626179"/>
              <a:gd name="connsiteX3" fmla="*/ 519112 w 771525"/>
              <a:gd name="connsiteY3" fmla="*/ 64204 h 626179"/>
              <a:gd name="connsiteX4" fmla="*/ 438150 w 771525"/>
              <a:gd name="connsiteY4" fmla="*/ 164216 h 626179"/>
              <a:gd name="connsiteX5" fmla="*/ 0 w 771525"/>
              <a:gd name="connsiteY5" fmla="*/ 626179 h 626179"/>
              <a:gd name="connsiteX0" fmla="*/ 771525 w 771525"/>
              <a:gd name="connsiteY0" fmla="*/ 2291 h 626179"/>
              <a:gd name="connsiteX1" fmla="*/ 695325 w 771525"/>
              <a:gd name="connsiteY1" fmla="*/ 2291 h 626179"/>
              <a:gd name="connsiteX2" fmla="*/ 628650 w 771525"/>
              <a:gd name="connsiteY2" fmla="*/ 26104 h 626179"/>
              <a:gd name="connsiteX3" fmla="*/ 523875 w 771525"/>
              <a:gd name="connsiteY3" fmla="*/ 78491 h 626179"/>
              <a:gd name="connsiteX4" fmla="*/ 438150 w 771525"/>
              <a:gd name="connsiteY4" fmla="*/ 164216 h 626179"/>
              <a:gd name="connsiteX5" fmla="*/ 0 w 771525"/>
              <a:gd name="connsiteY5" fmla="*/ 626179 h 626179"/>
              <a:gd name="connsiteX0" fmla="*/ 771525 w 771525"/>
              <a:gd name="connsiteY0" fmla="*/ 2291 h 626179"/>
              <a:gd name="connsiteX1" fmla="*/ 695325 w 771525"/>
              <a:gd name="connsiteY1" fmla="*/ 2291 h 626179"/>
              <a:gd name="connsiteX2" fmla="*/ 628650 w 771525"/>
              <a:gd name="connsiteY2" fmla="*/ 26104 h 626179"/>
              <a:gd name="connsiteX3" fmla="*/ 538162 w 771525"/>
              <a:gd name="connsiteY3" fmla="*/ 78491 h 626179"/>
              <a:gd name="connsiteX4" fmla="*/ 438150 w 771525"/>
              <a:gd name="connsiteY4" fmla="*/ 164216 h 626179"/>
              <a:gd name="connsiteX5" fmla="*/ 0 w 771525"/>
              <a:gd name="connsiteY5" fmla="*/ 626179 h 626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1525" h="626179">
                <a:moveTo>
                  <a:pt x="771525" y="2291"/>
                </a:moveTo>
                <a:cubicBezTo>
                  <a:pt x="745331" y="306"/>
                  <a:pt x="719137" y="-1678"/>
                  <a:pt x="695325" y="2291"/>
                </a:cubicBezTo>
                <a:cubicBezTo>
                  <a:pt x="671512" y="6260"/>
                  <a:pt x="654844" y="13404"/>
                  <a:pt x="628650" y="26104"/>
                </a:cubicBezTo>
                <a:cubicBezTo>
                  <a:pt x="602456" y="38804"/>
                  <a:pt x="569912" y="55472"/>
                  <a:pt x="538162" y="78491"/>
                </a:cubicBezTo>
                <a:cubicBezTo>
                  <a:pt x="506412" y="101510"/>
                  <a:pt x="527844" y="72935"/>
                  <a:pt x="438150" y="164216"/>
                </a:cubicBezTo>
                <a:cubicBezTo>
                  <a:pt x="348456" y="255497"/>
                  <a:pt x="146050" y="472191"/>
                  <a:pt x="0" y="626179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5" name="Freeform 24"/>
          <p:cNvSpPr/>
          <p:nvPr/>
        </p:nvSpPr>
        <p:spPr>
          <a:xfrm>
            <a:off x="6538913" y="2995613"/>
            <a:ext cx="1624012" cy="1766887"/>
          </a:xfrm>
          <a:custGeom>
            <a:avLst/>
            <a:gdLst>
              <a:gd name="connsiteX0" fmla="*/ 0 w 1624012"/>
              <a:gd name="connsiteY0" fmla="*/ 1766887 h 1766887"/>
              <a:gd name="connsiteX1" fmla="*/ 1624012 w 1624012"/>
              <a:gd name="connsiteY1" fmla="*/ 0 h 1766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24012" h="1766887">
                <a:moveTo>
                  <a:pt x="0" y="1766887"/>
                </a:moveTo>
                <a:lnTo>
                  <a:pt x="1624012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6" name="Freeform 25"/>
          <p:cNvSpPr/>
          <p:nvPr/>
        </p:nvSpPr>
        <p:spPr>
          <a:xfrm>
            <a:off x="6538914" y="2995613"/>
            <a:ext cx="1619250" cy="1619250"/>
          </a:xfrm>
          <a:custGeom>
            <a:avLst/>
            <a:gdLst>
              <a:gd name="connsiteX0" fmla="*/ 1619250 w 1619250"/>
              <a:gd name="connsiteY0" fmla="*/ 0 h 1619250"/>
              <a:gd name="connsiteX1" fmla="*/ 1547812 w 1619250"/>
              <a:gd name="connsiteY1" fmla="*/ 19050 h 1619250"/>
              <a:gd name="connsiteX2" fmla="*/ 1457325 w 1619250"/>
              <a:gd name="connsiteY2" fmla="*/ 80962 h 1619250"/>
              <a:gd name="connsiteX3" fmla="*/ 1295400 w 1619250"/>
              <a:gd name="connsiteY3" fmla="*/ 257175 h 1619250"/>
              <a:gd name="connsiteX4" fmla="*/ 0 w 1619250"/>
              <a:gd name="connsiteY4" fmla="*/ 1619250 h 161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0" h="1619250">
                <a:moveTo>
                  <a:pt x="1619250" y="0"/>
                </a:moveTo>
                <a:cubicBezTo>
                  <a:pt x="1597024" y="2778"/>
                  <a:pt x="1574799" y="5556"/>
                  <a:pt x="1547812" y="19050"/>
                </a:cubicBezTo>
                <a:cubicBezTo>
                  <a:pt x="1520825" y="32544"/>
                  <a:pt x="1499394" y="41275"/>
                  <a:pt x="1457325" y="80962"/>
                </a:cubicBezTo>
                <a:cubicBezTo>
                  <a:pt x="1415256" y="120649"/>
                  <a:pt x="1295400" y="257175"/>
                  <a:pt x="1295400" y="257175"/>
                </a:cubicBezTo>
                <a:lnTo>
                  <a:pt x="0" y="161925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8" name="Freeform 27"/>
          <p:cNvSpPr/>
          <p:nvPr/>
        </p:nvSpPr>
        <p:spPr>
          <a:xfrm>
            <a:off x="9001126" y="4719639"/>
            <a:ext cx="66676" cy="47625"/>
          </a:xfrm>
          <a:custGeom>
            <a:avLst/>
            <a:gdLst>
              <a:gd name="connsiteX0" fmla="*/ 0 w 66675"/>
              <a:gd name="connsiteY0" fmla="*/ 0 h 47625"/>
              <a:gd name="connsiteX1" fmla="*/ 66675 w 66675"/>
              <a:gd name="connsiteY1" fmla="*/ 47625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75" h="47625">
                <a:moveTo>
                  <a:pt x="0" y="0"/>
                </a:moveTo>
                <a:lnTo>
                  <a:pt x="66675" y="47625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29" name="Freeform 28"/>
          <p:cNvSpPr/>
          <p:nvPr/>
        </p:nvSpPr>
        <p:spPr>
          <a:xfrm>
            <a:off x="8562975" y="3738561"/>
            <a:ext cx="71439" cy="764383"/>
          </a:xfrm>
          <a:custGeom>
            <a:avLst/>
            <a:gdLst>
              <a:gd name="connsiteX0" fmla="*/ 0 w 80963"/>
              <a:gd name="connsiteY0" fmla="*/ 0 h 828675"/>
              <a:gd name="connsiteX1" fmla="*/ 80963 w 80963"/>
              <a:gd name="connsiteY1" fmla="*/ 828675 h 828675"/>
              <a:gd name="connsiteX0" fmla="*/ 0 w 73820"/>
              <a:gd name="connsiteY0" fmla="*/ 0 h 776288"/>
              <a:gd name="connsiteX1" fmla="*/ 73820 w 73820"/>
              <a:gd name="connsiteY1" fmla="*/ 776288 h 776288"/>
              <a:gd name="connsiteX0" fmla="*/ 0 w 71438"/>
              <a:gd name="connsiteY0" fmla="*/ 0 h 764382"/>
              <a:gd name="connsiteX1" fmla="*/ 71438 w 71438"/>
              <a:gd name="connsiteY1" fmla="*/ 764382 h 76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438" h="764382">
                <a:moveTo>
                  <a:pt x="0" y="0"/>
                </a:moveTo>
                <a:cubicBezTo>
                  <a:pt x="26988" y="276225"/>
                  <a:pt x="44450" y="488157"/>
                  <a:pt x="71438" y="764382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30" name="Freeform 29"/>
          <p:cNvSpPr/>
          <p:nvPr/>
        </p:nvSpPr>
        <p:spPr>
          <a:xfrm>
            <a:off x="8686800" y="3271840"/>
            <a:ext cx="90489" cy="1257300"/>
          </a:xfrm>
          <a:custGeom>
            <a:avLst/>
            <a:gdLst>
              <a:gd name="connsiteX0" fmla="*/ 0 w 90488"/>
              <a:gd name="connsiteY0" fmla="*/ 0 h 1257300"/>
              <a:gd name="connsiteX1" fmla="*/ 90488 w 90488"/>
              <a:gd name="connsiteY1" fmla="*/ 125730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488" h="1257300">
                <a:moveTo>
                  <a:pt x="0" y="0"/>
                </a:moveTo>
                <a:lnTo>
                  <a:pt x="90488" y="125730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32" name="Freeform 31"/>
          <p:cNvSpPr/>
          <p:nvPr/>
        </p:nvSpPr>
        <p:spPr>
          <a:xfrm>
            <a:off x="9067802" y="5057775"/>
            <a:ext cx="276226" cy="723900"/>
          </a:xfrm>
          <a:custGeom>
            <a:avLst/>
            <a:gdLst>
              <a:gd name="connsiteX0" fmla="*/ 276225 w 276225"/>
              <a:gd name="connsiteY0" fmla="*/ 723900 h 723900"/>
              <a:gd name="connsiteX1" fmla="*/ 0 w 276225"/>
              <a:gd name="connsiteY1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6225" h="723900">
                <a:moveTo>
                  <a:pt x="276225" y="723900"/>
                </a:moveTo>
                <a:lnTo>
                  <a:pt x="0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33" name="Freeform 32"/>
          <p:cNvSpPr/>
          <p:nvPr/>
        </p:nvSpPr>
        <p:spPr>
          <a:xfrm>
            <a:off x="9077325" y="5067300"/>
            <a:ext cx="376238" cy="704850"/>
          </a:xfrm>
          <a:custGeom>
            <a:avLst/>
            <a:gdLst>
              <a:gd name="connsiteX0" fmla="*/ 376238 w 376238"/>
              <a:gd name="connsiteY0" fmla="*/ 704850 h 704850"/>
              <a:gd name="connsiteX1" fmla="*/ 195263 w 376238"/>
              <a:gd name="connsiteY1" fmla="*/ 342900 h 704850"/>
              <a:gd name="connsiteX2" fmla="*/ 104775 w 376238"/>
              <a:gd name="connsiteY2" fmla="*/ 147638 h 704850"/>
              <a:gd name="connsiteX3" fmla="*/ 0 w 376238"/>
              <a:gd name="connsiteY3" fmla="*/ 0 h 704850"/>
              <a:gd name="connsiteX0" fmla="*/ 376238 w 376238"/>
              <a:gd name="connsiteY0" fmla="*/ 704850 h 704850"/>
              <a:gd name="connsiteX1" fmla="*/ 195263 w 376238"/>
              <a:gd name="connsiteY1" fmla="*/ 342900 h 704850"/>
              <a:gd name="connsiteX2" fmla="*/ 95250 w 376238"/>
              <a:gd name="connsiteY2" fmla="*/ 152400 h 704850"/>
              <a:gd name="connsiteX3" fmla="*/ 0 w 376238"/>
              <a:gd name="connsiteY3" fmla="*/ 0 h 704850"/>
              <a:gd name="connsiteX0" fmla="*/ 376238 w 376238"/>
              <a:gd name="connsiteY0" fmla="*/ 704850 h 704850"/>
              <a:gd name="connsiteX1" fmla="*/ 185738 w 376238"/>
              <a:gd name="connsiteY1" fmla="*/ 342900 h 704850"/>
              <a:gd name="connsiteX2" fmla="*/ 95250 w 376238"/>
              <a:gd name="connsiteY2" fmla="*/ 152400 h 704850"/>
              <a:gd name="connsiteX3" fmla="*/ 0 w 376238"/>
              <a:gd name="connsiteY3" fmla="*/ 0 h 704850"/>
              <a:gd name="connsiteX0" fmla="*/ 376238 w 376238"/>
              <a:gd name="connsiteY0" fmla="*/ 704850 h 704850"/>
              <a:gd name="connsiteX1" fmla="*/ 185738 w 376238"/>
              <a:gd name="connsiteY1" fmla="*/ 357187 h 704850"/>
              <a:gd name="connsiteX2" fmla="*/ 95250 w 376238"/>
              <a:gd name="connsiteY2" fmla="*/ 152400 h 704850"/>
              <a:gd name="connsiteX3" fmla="*/ 0 w 376238"/>
              <a:gd name="connsiteY3" fmla="*/ 0 h 704850"/>
              <a:gd name="connsiteX0" fmla="*/ 376238 w 376238"/>
              <a:gd name="connsiteY0" fmla="*/ 704850 h 704850"/>
              <a:gd name="connsiteX1" fmla="*/ 185738 w 376238"/>
              <a:gd name="connsiteY1" fmla="*/ 357187 h 704850"/>
              <a:gd name="connsiteX2" fmla="*/ 85725 w 376238"/>
              <a:gd name="connsiteY2" fmla="*/ 152400 h 704850"/>
              <a:gd name="connsiteX3" fmla="*/ 0 w 376238"/>
              <a:gd name="connsiteY3" fmla="*/ 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238" h="704850">
                <a:moveTo>
                  <a:pt x="376238" y="704850"/>
                </a:moveTo>
                <a:cubicBezTo>
                  <a:pt x="308372" y="570309"/>
                  <a:pt x="234157" y="449262"/>
                  <a:pt x="185738" y="357187"/>
                </a:cubicBezTo>
                <a:cubicBezTo>
                  <a:pt x="137319" y="265112"/>
                  <a:pt x="116681" y="211931"/>
                  <a:pt x="85725" y="152400"/>
                </a:cubicBezTo>
                <a:cubicBezTo>
                  <a:pt x="54769" y="92869"/>
                  <a:pt x="36115" y="45244"/>
                  <a:pt x="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34" name="Freeform 33"/>
          <p:cNvSpPr/>
          <p:nvPr/>
        </p:nvSpPr>
        <p:spPr>
          <a:xfrm>
            <a:off x="9141880" y="1524001"/>
            <a:ext cx="711735" cy="4248149"/>
          </a:xfrm>
          <a:custGeom>
            <a:avLst/>
            <a:gdLst>
              <a:gd name="connsiteX0" fmla="*/ 497422 w 711735"/>
              <a:gd name="connsiteY0" fmla="*/ 4248150 h 4248150"/>
              <a:gd name="connsiteX1" fmla="*/ 254535 w 711735"/>
              <a:gd name="connsiteY1" fmla="*/ 3719513 h 4248150"/>
              <a:gd name="connsiteX2" fmla="*/ 111660 w 711735"/>
              <a:gd name="connsiteY2" fmla="*/ 3252788 h 4248150"/>
              <a:gd name="connsiteX3" fmla="*/ 16410 w 711735"/>
              <a:gd name="connsiteY3" fmla="*/ 2738438 h 4248150"/>
              <a:gd name="connsiteX4" fmla="*/ 2122 w 711735"/>
              <a:gd name="connsiteY4" fmla="*/ 2195513 h 4248150"/>
              <a:gd name="connsiteX5" fmla="*/ 40222 w 711735"/>
              <a:gd name="connsiteY5" fmla="*/ 1666875 h 4248150"/>
              <a:gd name="connsiteX6" fmla="*/ 140235 w 711735"/>
              <a:gd name="connsiteY6" fmla="*/ 1223963 h 4248150"/>
              <a:gd name="connsiteX7" fmla="*/ 368835 w 711735"/>
              <a:gd name="connsiteY7" fmla="*/ 581025 h 4248150"/>
              <a:gd name="connsiteX8" fmla="*/ 659347 w 711735"/>
              <a:gd name="connsiteY8" fmla="*/ 80963 h 4248150"/>
              <a:gd name="connsiteX9" fmla="*/ 711735 w 711735"/>
              <a:gd name="connsiteY9" fmla="*/ 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1735" h="4248150">
                <a:moveTo>
                  <a:pt x="497422" y="4248150"/>
                </a:moveTo>
                <a:cubicBezTo>
                  <a:pt x="408125" y="4066778"/>
                  <a:pt x="318829" y="3885407"/>
                  <a:pt x="254535" y="3719513"/>
                </a:cubicBezTo>
                <a:cubicBezTo>
                  <a:pt x="190241" y="3553619"/>
                  <a:pt x="151348" y="3416301"/>
                  <a:pt x="111660" y="3252788"/>
                </a:cubicBezTo>
                <a:cubicBezTo>
                  <a:pt x="71972" y="3089275"/>
                  <a:pt x="34666" y="2914650"/>
                  <a:pt x="16410" y="2738438"/>
                </a:cubicBezTo>
                <a:cubicBezTo>
                  <a:pt x="-1846" y="2562225"/>
                  <a:pt x="-1847" y="2374107"/>
                  <a:pt x="2122" y="2195513"/>
                </a:cubicBezTo>
                <a:cubicBezTo>
                  <a:pt x="6091" y="2016919"/>
                  <a:pt x="17203" y="1828800"/>
                  <a:pt x="40222" y="1666875"/>
                </a:cubicBezTo>
                <a:cubicBezTo>
                  <a:pt x="63241" y="1504950"/>
                  <a:pt x="85466" y="1404938"/>
                  <a:pt x="140235" y="1223963"/>
                </a:cubicBezTo>
                <a:cubicBezTo>
                  <a:pt x="195004" y="1042988"/>
                  <a:pt x="282316" y="771525"/>
                  <a:pt x="368835" y="581025"/>
                </a:cubicBezTo>
                <a:cubicBezTo>
                  <a:pt x="455354" y="390525"/>
                  <a:pt x="602197" y="177800"/>
                  <a:pt x="659347" y="80963"/>
                </a:cubicBezTo>
                <a:cubicBezTo>
                  <a:pt x="716497" y="-15874"/>
                  <a:pt x="704591" y="13494"/>
                  <a:pt x="711735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35" name="Freeform 34"/>
          <p:cNvSpPr/>
          <p:nvPr/>
        </p:nvSpPr>
        <p:spPr>
          <a:xfrm>
            <a:off x="6519864" y="1519238"/>
            <a:ext cx="2495550" cy="2752725"/>
          </a:xfrm>
          <a:custGeom>
            <a:avLst/>
            <a:gdLst>
              <a:gd name="connsiteX0" fmla="*/ 0 w 2495550"/>
              <a:gd name="connsiteY0" fmla="*/ 2752725 h 2752725"/>
              <a:gd name="connsiteX1" fmla="*/ 2495550 w 2495550"/>
              <a:gd name="connsiteY1" fmla="*/ 0 h 275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95550" h="2752725">
                <a:moveTo>
                  <a:pt x="0" y="2752725"/>
                </a:moveTo>
                <a:lnTo>
                  <a:pt x="2495550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36" name="Freeform 35"/>
          <p:cNvSpPr/>
          <p:nvPr/>
        </p:nvSpPr>
        <p:spPr>
          <a:xfrm>
            <a:off x="8896351" y="1524001"/>
            <a:ext cx="581026" cy="652462"/>
          </a:xfrm>
          <a:custGeom>
            <a:avLst/>
            <a:gdLst>
              <a:gd name="connsiteX0" fmla="*/ 0 w 581025"/>
              <a:gd name="connsiteY0" fmla="*/ 652463 h 652463"/>
              <a:gd name="connsiteX1" fmla="*/ 581025 w 581025"/>
              <a:gd name="connsiteY1" fmla="*/ 0 h 652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1025" h="652463">
                <a:moveTo>
                  <a:pt x="0" y="652463"/>
                </a:moveTo>
                <a:lnTo>
                  <a:pt x="581025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38" name="Freeform 37"/>
          <p:cNvSpPr/>
          <p:nvPr/>
        </p:nvSpPr>
        <p:spPr>
          <a:xfrm>
            <a:off x="8898730" y="1521620"/>
            <a:ext cx="523876" cy="642937"/>
          </a:xfrm>
          <a:custGeom>
            <a:avLst/>
            <a:gdLst>
              <a:gd name="connsiteX0" fmla="*/ 0 w 523875"/>
              <a:gd name="connsiteY0" fmla="*/ 642937 h 642937"/>
              <a:gd name="connsiteX1" fmla="*/ 30957 w 523875"/>
              <a:gd name="connsiteY1" fmla="*/ 545306 h 642937"/>
              <a:gd name="connsiteX2" fmla="*/ 152400 w 523875"/>
              <a:gd name="connsiteY2" fmla="*/ 411956 h 642937"/>
              <a:gd name="connsiteX3" fmla="*/ 276225 w 523875"/>
              <a:gd name="connsiteY3" fmla="*/ 285750 h 642937"/>
              <a:gd name="connsiteX4" fmla="*/ 523875 w 523875"/>
              <a:gd name="connsiteY4" fmla="*/ 0 h 642937"/>
              <a:gd name="connsiteX0" fmla="*/ 0 w 523875"/>
              <a:gd name="connsiteY0" fmla="*/ 642937 h 642937"/>
              <a:gd name="connsiteX1" fmla="*/ 30957 w 523875"/>
              <a:gd name="connsiteY1" fmla="*/ 564356 h 642937"/>
              <a:gd name="connsiteX2" fmla="*/ 152400 w 523875"/>
              <a:gd name="connsiteY2" fmla="*/ 411956 h 642937"/>
              <a:gd name="connsiteX3" fmla="*/ 276225 w 523875"/>
              <a:gd name="connsiteY3" fmla="*/ 285750 h 642937"/>
              <a:gd name="connsiteX4" fmla="*/ 523875 w 523875"/>
              <a:gd name="connsiteY4" fmla="*/ 0 h 642937"/>
              <a:gd name="connsiteX0" fmla="*/ 0 w 523875"/>
              <a:gd name="connsiteY0" fmla="*/ 642937 h 642937"/>
              <a:gd name="connsiteX1" fmla="*/ 30957 w 523875"/>
              <a:gd name="connsiteY1" fmla="*/ 564356 h 642937"/>
              <a:gd name="connsiteX2" fmla="*/ 157163 w 523875"/>
              <a:gd name="connsiteY2" fmla="*/ 416718 h 642937"/>
              <a:gd name="connsiteX3" fmla="*/ 276225 w 523875"/>
              <a:gd name="connsiteY3" fmla="*/ 285750 h 642937"/>
              <a:gd name="connsiteX4" fmla="*/ 523875 w 523875"/>
              <a:gd name="connsiteY4" fmla="*/ 0 h 64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875" h="642937">
                <a:moveTo>
                  <a:pt x="0" y="642937"/>
                </a:moveTo>
                <a:cubicBezTo>
                  <a:pt x="2778" y="613370"/>
                  <a:pt x="4763" y="602059"/>
                  <a:pt x="30957" y="564356"/>
                </a:cubicBezTo>
                <a:cubicBezTo>
                  <a:pt x="57151" y="526653"/>
                  <a:pt x="116285" y="463152"/>
                  <a:pt x="157163" y="416718"/>
                </a:cubicBezTo>
                <a:cubicBezTo>
                  <a:pt x="198041" y="370284"/>
                  <a:pt x="215106" y="355203"/>
                  <a:pt x="276225" y="285750"/>
                </a:cubicBezTo>
                <a:cubicBezTo>
                  <a:pt x="337344" y="216297"/>
                  <a:pt x="465534" y="69453"/>
                  <a:pt x="523875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1"/>
          </a:p>
        </p:txBody>
      </p:sp>
      <p:sp>
        <p:nvSpPr>
          <p:cNvPr id="4" name="Freeform 3"/>
          <p:cNvSpPr/>
          <p:nvPr/>
        </p:nvSpPr>
        <p:spPr>
          <a:xfrm>
            <a:off x="8658225" y="3795714"/>
            <a:ext cx="733425" cy="1700212"/>
          </a:xfrm>
          <a:custGeom>
            <a:avLst/>
            <a:gdLst>
              <a:gd name="connsiteX0" fmla="*/ 757237 w 757237"/>
              <a:gd name="connsiteY0" fmla="*/ 1704975 h 1704975"/>
              <a:gd name="connsiteX1" fmla="*/ 623887 w 757237"/>
              <a:gd name="connsiteY1" fmla="*/ 1357313 h 1704975"/>
              <a:gd name="connsiteX2" fmla="*/ 333375 w 757237"/>
              <a:gd name="connsiteY2" fmla="*/ 1028700 h 1704975"/>
              <a:gd name="connsiteX3" fmla="*/ 157162 w 757237"/>
              <a:gd name="connsiteY3" fmla="*/ 885825 h 1704975"/>
              <a:gd name="connsiteX4" fmla="*/ 33337 w 757237"/>
              <a:gd name="connsiteY4" fmla="*/ 552450 h 1704975"/>
              <a:gd name="connsiteX5" fmla="*/ 0 w 757237"/>
              <a:gd name="connsiteY5" fmla="*/ 0 h 1704975"/>
              <a:gd name="connsiteX0" fmla="*/ 757237 w 757237"/>
              <a:gd name="connsiteY0" fmla="*/ 1704975 h 1704975"/>
              <a:gd name="connsiteX1" fmla="*/ 623887 w 757237"/>
              <a:gd name="connsiteY1" fmla="*/ 1357313 h 1704975"/>
              <a:gd name="connsiteX2" fmla="*/ 333375 w 757237"/>
              <a:gd name="connsiteY2" fmla="*/ 1028700 h 1704975"/>
              <a:gd name="connsiteX3" fmla="*/ 157162 w 757237"/>
              <a:gd name="connsiteY3" fmla="*/ 885825 h 1704975"/>
              <a:gd name="connsiteX4" fmla="*/ 61912 w 757237"/>
              <a:gd name="connsiteY4" fmla="*/ 557213 h 1704975"/>
              <a:gd name="connsiteX5" fmla="*/ 0 w 757237"/>
              <a:gd name="connsiteY5" fmla="*/ 0 h 1704975"/>
              <a:gd name="connsiteX0" fmla="*/ 733425 w 733425"/>
              <a:gd name="connsiteY0" fmla="*/ 1700212 h 1700212"/>
              <a:gd name="connsiteX1" fmla="*/ 600075 w 733425"/>
              <a:gd name="connsiteY1" fmla="*/ 1352550 h 1700212"/>
              <a:gd name="connsiteX2" fmla="*/ 309563 w 733425"/>
              <a:gd name="connsiteY2" fmla="*/ 1023937 h 1700212"/>
              <a:gd name="connsiteX3" fmla="*/ 133350 w 733425"/>
              <a:gd name="connsiteY3" fmla="*/ 881062 h 1700212"/>
              <a:gd name="connsiteX4" fmla="*/ 38100 w 733425"/>
              <a:gd name="connsiteY4" fmla="*/ 552450 h 1700212"/>
              <a:gd name="connsiteX5" fmla="*/ 0 w 733425"/>
              <a:gd name="connsiteY5" fmla="*/ 0 h 1700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3425" h="1700212">
                <a:moveTo>
                  <a:pt x="733425" y="1700212"/>
                </a:moveTo>
                <a:cubicBezTo>
                  <a:pt x="702072" y="1582737"/>
                  <a:pt x="670719" y="1465262"/>
                  <a:pt x="600075" y="1352550"/>
                </a:cubicBezTo>
                <a:cubicBezTo>
                  <a:pt x="529431" y="1239837"/>
                  <a:pt x="387350" y="1102518"/>
                  <a:pt x="309563" y="1023937"/>
                </a:cubicBezTo>
                <a:cubicBezTo>
                  <a:pt x="231776" y="945356"/>
                  <a:pt x="178594" y="959643"/>
                  <a:pt x="133350" y="881062"/>
                </a:cubicBezTo>
                <a:cubicBezTo>
                  <a:pt x="88106" y="802481"/>
                  <a:pt x="60325" y="699294"/>
                  <a:pt x="38100" y="552450"/>
                </a:cubicBezTo>
                <a:cubicBezTo>
                  <a:pt x="15875" y="405606"/>
                  <a:pt x="3571" y="202406"/>
                  <a:pt x="0" y="0"/>
                </a:cubicBezTo>
              </a:path>
            </a:pathLst>
          </a:custGeom>
          <a:noFill/>
          <a:ln w="7620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8791575" y="3671888"/>
            <a:ext cx="419100" cy="2033587"/>
          </a:xfrm>
          <a:custGeom>
            <a:avLst/>
            <a:gdLst>
              <a:gd name="connsiteX0" fmla="*/ 0 w 419100"/>
              <a:gd name="connsiteY0" fmla="*/ 0 h 2033587"/>
              <a:gd name="connsiteX1" fmla="*/ 147638 w 419100"/>
              <a:gd name="connsiteY1" fmla="*/ 1238250 h 2033587"/>
              <a:gd name="connsiteX2" fmla="*/ 285750 w 419100"/>
              <a:gd name="connsiteY2" fmla="*/ 1714500 h 2033587"/>
              <a:gd name="connsiteX3" fmla="*/ 419100 w 419100"/>
              <a:gd name="connsiteY3" fmla="*/ 2033587 h 203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" h="2033587">
                <a:moveTo>
                  <a:pt x="0" y="0"/>
                </a:moveTo>
                <a:cubicBezTo>
                  <a:pt x="50006" y="476250"/>
                  <a:pt x="100013" y="952500"/>
                  <a:pt x="147638" y="1238250"/>
                </a:cubicBezTo>
                <a:cubicBezTo>
                  <a:pt x="195263" y="1524000"/>
                  <a:pt x="240506" y="1581944"/>
                  <a:pt x="285750" y="1714500"/>
                </a:cubicBezTo>
                <a:cubicBezTo>
                  <a:pt x="330994" y="1847056"/>
                  <a:pt x="375047" y="1940321"/>
                  <a:pt x="419100" y="2033587"/>
                </a:cubicBezTo>
              </a:path>
            </a:pathLst>
          </a:custGeom>
          <a:noFill/>
          <a:ln w="76200">
            <a:solidFill>
              <a:srgbClr val="F6640A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8677863" y="1593850"/>
            <a:ext cx="593138" cy="1993900"/>
          </a:xfrm>
          <a:custGeom>
            <a:avLst/>
            <a:gdLst>
              <a:gd name="connsiteX0" fmla="*/ 595253 w 595253"/>
              <a:gd name="connsiteY0" fmla="*/ 0 h 1993900"/>
              <a:gd name="connsiteX1" fmla="*/ 373003 w 595253"/>
              <a:gd name="connsiteY1" fmla="*/ 190500 h 1993900"/>
              <a:gd name="connsiteX2" fmla="*/ 188853 w 595253"/>
              <a:gd name="connsiteY2" fmla="*/ 406400 h 1993900"/>
              <a:gd name="connsiteX3" fmla="*/ 68203 w 595253"/>
              <a:gd name="connsiteY3" fmla="*/ 584200 h 1993900"/>
              <a:gd name="connsiteX4" fmla="*/ 4703 w 595253"/>
              <a:gd name="connsiteY4" fmla="*/ 666750 h 1993900"/>
              <a:gd name="connsiteX5" fmla="*/ 4703 w 595253"/>
              <a:gd name="connsiteY5" fmla="*/ 749300 h 1993900"/>
              <a:gd name="connsiteX6" fmla="*/ 4703 w 595253"/>
              <a:gd name="connsiteY6" fmla="*/ 882650 h 1993900"/>
              <a:gd name="connsiteX7" fmla="*/ 23753 w 595253"/>
              <a:gd name="connsiteY7" fmla="*/ 1098550 h 1993900"/>
              <a:gd name="connsiteX8" fmla="*/ 61853 w 595253"/>
              <a:gd name="connsiteY8" fmla="*/ 1536700 h 1993900"/>
              <a:gd name="connsiteX9" fmla="*/ 112653 w 595253"/>
              <a:gd name="connsiteY9" fmla="*/ 1993900 h 1993900"/>
              <a:gd name="connsiteX0" fmla="*/ 593138 w 593138"/>
              <a:gd name="connsiteY0" fmla="*/ 0 h 1993900"/>
              <a:gd name="connsiteX1" fmla="*/ 370888 w 593138"/>
              <a:gd name="connsiteY1" fmla="*/ 190500 h 1993900"/>
              <a:gd name="connsiteX2" fmla="*/ 186738 w 593138"/>
              <a:gd name="connsiteY2" fmla="*/ 406400 h 1993900"/>
              <a:gd name="connsiteX3" fmla="*/ 37513 w 593138"/>
              <a:gd name="connsiteY3" fmla="*/ 555625 h 1993900"/>
              <a:gd name="connsiteX4" fmla="*/ 2588 w 593138"/>
              <a:gd name="connsiteY4" fmla="*/ 666750 h 1993900"/>
              <a:gd name="connsiteX5" fmla="*/ 2588 w 593138"/>
              <a:gd name="connsiteY5" fmla="*/ 749300 h 1993900"/>
              <a:gd name="connsiteX6" fmla="*/ 2588 w 593138"/>
              <a:gd name="connsiteY6" fmla="*/ 882650 h 1993900"/>
              <a:gd name="connsiteX7" fmla="*/ 21638 w 593138"/>
              <a:gd name="connsiteY7" fmla="*/ 1098550 h 1993900"/>
              <a:gd name="connsiteX8" fmla="*/ 59738 w 593138"/>
              <a:gd name="connsiteY8" fmla="*/ 1536700 h 1993900"/>
              <a:gd name="connsiteX9" fmla="*/ 110538 w 593138"/>
              <a:gd name="connsiteY9" fmla="*/ 1993900 h 1993900"/>
              <a:gd name="connsiteX0" fmla="*/ 593138 w 593138"/>
              <a:gd name="connsiteY0" fmla="*/ 0 h 1993900"/>
              <a:gd name="connsiteX1" fmla="*/ 370888 w 593138"/>
              <a:gd name="connsiteY1" fmla="*/ 190500 h 1993900"/>
              <a:gd name="connsiteX2" fmla="*/ 180388 w 593138"/>
              <a:gd name="connsiteY2" fmla="*/ 393700 h 1993900"/>
              <a:gd name="connsiteX3" fmla="*/ 37513 w 593138"/>
              <a:gd name="connsiteY3" fmla="*/ 555625 h 1993900"/>
              <a:gd name="connsiteX4" fmla="*/ 2588 w 593138"/>
              <a:gd name="connsiteY4" fmla="*/ 666750 h 1993900"/>
              <a:gd name="connsiteX5" fmla="*/ 2588 w 593138"/>
              <a:gd name="connsiteY5" fmla="*/ 749300 h 1993900"/>
              <a:gd name="connsiteX6" fmla="*/ 2588 w 593138"/>
              <a:gd name="connsiteY6" fmla="*/ 882650 h 1993900"/>
              <a:gd name="connsiteX7" fmla="*/ 21638 w 593138"/>
              <a:gd name="connsiteY7" fmla="*/ 1098550 h 1993900"/>
              <a:gd name="connsiteX8" fmla="*/ 59738 w 593138"/>
              <a:gd name="connsiteY8" fmla="*/ 1536700 h 1993900"/>
              <a:gd name="connsiteX9" fmla="*/ 110538 w 593138"/>
              <a:gd name="connsiteY9" fmla="*/ 1993900 h 199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3138" h="1993900">
                <a:moveTo>
                  <a:pt x="593138" y="0"/>
                </a:moveTo>
                <a:cubicBezTo>
                  <a:pt x="515879" y="61383"/>
                  <a:pt x="439680" y="124883"/>
                  <a:pt x="370888" y="190500"/>
                </a:cubicBezTo>
                <a:cubicBezTo>
                  <a:pt x="302096" y="256117"/>
                  <a:pt x="235950" y="332846"/>
                  <a:pt x="180388" y="393700"/>
                </a:cubicBezTo>
                <a:cubicBezTo>
                  <a:pt x="124826" y="454554"/>
                  <a:pt x="67146" y="510117"/>
                  <a:pt x="37513" y="555625"/>
                </a:cubicBezTo>
                <a:cubicBezTo>
                  <a:pt x="7880" y="601133"/>
                  <a:pt x="8409" y="634471"/>
                  <a:pt x="2588" y="666750"/>
                </a:cubicBezTo>
                <a:cubicBezTo>
                  <a:pt x="-3233" y="699029"/>
                  <a:pt x="2588" y="749300"/>
                  <a:pt x="2588" y="749300"/>
                </a:cubicBezTo>
                <a:cubicBezTo>
                  <a:pt x="2588" y="785283"/>
                  <a:pt x="-587" y="824442"/>
                  <a:pt x="2588" y="882650"/>
                </a:cubicBezTo>
                <a:cubicBezTo>
                  <a:pt x="5763" y="940858"/>
                  <a:pt x="12113" y="989542"/>
                  <a:pt x="21638" y="1098550"/>
                </a:cubicBezTo>
                <a:cubicBezTo>
                  <a:pt x="31163" y="1207558"/>
                  <a:pt x="44921" y="1387475"/>
                  <a:pt x="59738" y="1536700"/>
                </a:cubicBezTo>
                <a:cubicBezTo>
                  <a:pt x="74555" y="1685925"/>
                  <a:pt x="92546" y="1839912"/>
                  <a:pt x="110538" y="1993900"/>
                </a:cubicBezTo>
              </a:path>
            </a:pathLst>
          </a:custGeom>
          <a:noFill/>
          <a:ln w="76200">
            <a:solidFill>
              <a:srgbClr val="F6640A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7054850" y="2917715"/>
            <a:ext cx="1599906" cy="1016110"/>
          </a:xfrm>
          <a:custGeom>
            <a:avLst/>
            <a:gdLst>
              <a:gd name="connsiteX0" fmla="*/ 1568450 w 1568450"/>
              <a:gd name="connsiteY0" fmla="*/ 471988 h 1018088"/>
              <a:gd name="connsiteX1" fmla="*/ 1470025 w 1568450"/>
              <a:gd name="connsiteY1" fmla="*/ 221163 h 1018088"/>
              <a:gd name="connsiteX2" fmla="*/ 1362075 w 1568450"/>
              <a:gd name="connsiteY2" fmla="*/ 87813 h 1018088"/>
              <a:gd name="connsiteX3" fmla="*/ 1279525 w 1568450"/>
              <a:gd name="connsiteY3" fmla="*/ 78288 h 1018088"/>
              <a:gd name="connsiteX4" fmla="*/ 1152525 w 1568450"/>
              <a:gd name="connsiteY4" fmla="*/ 2088 h 1018088"/>
              <a:gd name="connsiteX5" fmla="*/ 1025525 w 1568450"/>
              <a:gd name="connsiteY5" fmla="*/ 33838 h 1018088"/>
              <a:gd name="connsiteX6" fmla="*/ 892175 w 1568450"/>
              <a:gd name="connsiteY6" fmla="*/ 160838 h 1018088"/>
              <a:gd name="connsiteX7" fmla="*/ 647700 w 1568450"/>
              <a:gd name="connsiteY7" fmla="*/ 414838 h 1018088"/>
              <a:gd name="connsiteX8" fmla="*/ 285750 w 1568450"/>
              <a:gd name="connsiteY8" fmla="*/ 786313 h 1018088"/>
              <a:gd name="connsiteX9" fmla="*/ 0 w 1568450"/>
              <a:gd name="connsiteY9" fmla="*/ 1018088 h 1018088"/>
              <a:gd name="connsiteX0" fmla="*/ 1568450 w 1568450"/>
              <a:gd name="connsiteY0" fmla="*/ 470010 h 1016110"/>
              <a:gd name="connsiteX1" fmla="*/ 1470025 w 1568450"/>
              <a:gd name="connsiteY1" fmla="*/ 219185 h 1016110"/>
              <a:gd name="connsiteX2" fmla="*/ 1362075 w 1568450"/>
              <a:gd name="connsiteY2" fmla="*/ 85835 h 1016110"/>
              <a:gd name="connsiteX3" fmla="*/ 1279525 w 1568450"/>
              <a:gd name="connsiteY3" fmla="*/ 38210 h 1016110"/>
              <a:gd name="connsiteX4" fmla="*/ 1152525 w 1568450"/>
              <a:gd name="connsiteY4" fmla="*/ 110 h 1016110"/>
              <a:gd name="connsiteX5" fmla="*/ 1025525 w 1568450"/>
              <a:gd name="connsiteY5" fmla="*/ 31860 h 1016110"/>
              <a:gd name="connsiteX6" fmla="*/ 892175 w 1568450"/>
              <a:gd name="connsiteY6" fmla="*/ 158860 h 1016110"/>
              <a:gd name="connsiteX7" fmla="*/ 647700 w 1568450"/>
              <a:gd name="connsiteY7" fmla="*/ 412860 h 1016110"/>
              <a:gd name="connsiteX8" fmla="*/ 285750 w 1568450"/>
              <a:gd name="connsiteY8" fmla="*/ 784335 h 1016110"/>
              <a:gd name="connsiteX9" fmla="*/ 0 w 1568450"/>
              <a:gd name="connsiteY9" fmla="*/ 1016110 h 1016110"/>
              <a:gd name="connsiteX0" fmla="*/ 1599406 w 1599406"/>
              <a:gd name="connsiteY0" fmla="*/ 834341 h 1016110"/>
              <a:gd name="connsiteX1" fmla="*/ 1470025 w 1599406"/>
              <a:gd name="connsiteY1" fmla="*/ 219185 h 1016110"/>
              <a:gd name="connsiteX2" fmla="*/ 1362075 w 1599406"/>
              <a:gd name="connsiteY2" fmla="*/ 85835 h 1016110"/>
              <a:gd name="connsiteX3" fmla="*/ 1279525 w 1599406"/>
              <a:gd name="connsiteY3" fmla="*/ 38210 h 1016110"/>
              <a:gd name="connsiteX4" fmla="*/ 1152525 w 1599406"/>
              <a:gd name="connsiteY4" fmla="*/ 110 h 1016110"/>
              <a:gd name="connsiteX5" fmla="*/ 1025525 w 1599406"/>
              <a:gd name="connsiteY5" fmla="*/ 31860 h 1016110"/>
              <a:gd name="connsiteX6" fmla="*/ 892175 w 1599406"/>
              <a:gd name="connsiteY6" fmla="*/ 158860 h 1016110"/>
              <a:gd name="connsiteX7" fmla="*/ 647700 w 1599406"/>
              <a:gd name="connsiteY7" fmla="*/ 412860 h 1016110"/>
              <a:gd name="connsiteX8" fmla="*/ 285750 w 1599406"/>
              <a:gd name="connsiteY8" fmla="*/ 784335 h 1016110"/>
              <a:gd name="connsiteX9" fmla="*/ 0 w 1599406"/>
              <a:gd name="connsiteY9" fmla="*/ 1016110 h 1016110"/>
              <a:gd name="connsiteX0" fmla="*/ 1599406 w 1599406"/>
              <a:gd name="connsiteY0" fmla="*/ 834341 h 1016110"/>
              <a:gd name="connsiteX1" fmla="*/ 1470025 w 1599406"/>
              <a:gd name="connsiteY1" fmla="*/ 219185 h 1016110"/>
              <a:gd name="connsiteX2" fmla="*/ 1362075 w 1599406"/>
              <a:gd name="connsiteY2" fmla="*/ 85835 h 1016110"/>
              <a:gd name="connsiteX3" fmla="*/ 1279525 w 1599406"/>
              <a:gd name="connsiteY3" fmla="*/ 38210 h 1016110"/>
              <a:gd name="connsiteX4" fmla="*/ 1152525 w 1599406"/>
              <a:gd name="connsiteY4" fmla="*/ 110 h 1016110"/>
              <a:gd name="connsiteX5" fmla="*/ 1025525 w 1599406"/>
              <a:gd name="connsiteY5" fmla="*/ 31860 h 1016110"/>
              <a:gd name="connsiteX6" fmla="*/ 892175 w 1599406"/>
              <a:gd name="connsiteY6" fmla="*/ 158860 h 1016110"/>
              <a:gd name="connsiteX7" fmla="*/ 647700 w 1599406"/>
              <a:gd name="connsiteY7" fmla="*/ 412860 h 1016110"/>
              <a:gd name="connsiteX8" fmla="*/ 285750 w 1599406"/>
              <a:gd name="connsiteY8" fmla="*/ 784335 h 1016110"/>
              <a:gd name="connsiteX9" fmla="*/ 0 w 1599406"/>
              <a:gd name="connsiteY9" fmla="*/ 1016110 h 1016110"/>
              <a:gd name="connsiteX0" fmla="*/ 1599406 w 1599682"/>
              <a:gd name="connsiteY0" fmla="*/ 834341 h 1016110"/>
              <a:gd name="connsiteX1" fmla="*/ 1470025 w 1599682"/>
              <a:gd name="connsiteY1" fmla="*/ 219185 h 1016110"/>
              <a:gd name="connsiteX2" fmla="*/ 1362075 w 1599682"/>
              <a:gd name="connsiteY2" fmla="*/ 85835 h 1016110"/>
              <a:gd name="connsiteX3" fmla="*/ 1279525 w 1599682"/>
              <a:gd name="connsiteY3" fmla="*/ 38210 h 1016110"/>
              <a:gd name="connsiteX4" fmla="*/ 1152525 w 1599682"/>
              <a:gd name="connsiteY4" fmla="*/ 110 h 1016110"/>
              <a:gd name="connsiteX5" fmla="*/ 1025525 w 1599682"/>
              <a:gd name="connsiteY5" fmla="*/ 31860 h 1016110"/>
              <a:gd name="connsiteX6" fmla="*/ 892175 w 1599682"/>
              <a:gd name="connsiteY6" fmla="*/ 158860 h 1016110"/>
              <a:gd name="connsiteX7" fmla="*/ 647700 w 1599682"/>
              <a:gd name="connsiteY7" fmla="*/ 412860 h 1016110"/>
              <a:gd name="connsiteX8" fmla="*/ 285750 w 1599682"/>
              <a:gd name="connsiteY8" fmla="*/ 784335 h 1016110"/>
              <a:gd name="connsiteX9" fmla="*/ 0 w 1599682"/>
              <a:gd name="connsiteY9" fmla="*/ 1016110 h 1016110"/>
              <a:gd name="connsiteX0" fmla="*/ 1599406 w 1599906"/>
              <a:gd name="connsiteY0" fmla="*/ 834341 h 1016110"/>
              <a:gd name="connsiteX1" fmla="*/ 1515268 w 1599906"/>
              <a:gd name="connsiteY1" fmla="*/ 293004 h 1016110"/>
              <a:gd name="connsiteX2" fmla="*/ 1362075 w 1599906"/>
              <a:gd name="connsiteY2" fmla="*/ 85835 h 1016110"/>
              <a:gd name="connsiteX3" fmla="*/ 1279525 w 1599906"/>
              <a:gd name="connsiteY3" fmla="*/ 38210 h 1016110"/>
              <a:gd name="connsiteX4" fmla="*/ 1152525 w 1599906"/>
              <a:gd name="connsiteY4" fmla="*/ 110 h 1016110"/>
              <a:gd name="connsiteX5" fmla="*/ 1025525 w 1599906"/>
              <a:gd name="connsiteY5" fmla="*/ 31860 h 1016110"/>
              <a:gd name="connsiteX6" fmla="*/ 892175 w 1599906"/>
              <a:gd name="connsiteY6" fmla="*/ 158860 h 1016110"/>
              <a:gd name="connsiteX7" fmla="*/ 647700 w 1599906"/>
              <a:gd name="connsiteY7" fmla="*/ 412860 h 1016110"/>
              <a:gd name="connsiteX8" fmla="*/ 285750 w 1599906"/>
              <a:gd name="connsiteY8" fmla="*/ 784335 h 1016110"/>
              <a:gd name="connsiteX9" fmla="*/ 0 w 1599906"/>
              <a:gd name="connsiteY9" fmla="*/ 1016110 h 1016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9906" h="1016110">
                <a:moveTo>
                  <a:pt x="1599406" y="834341"/>
                </a:moveTo>
                <a:cubicBezTo>
                  <a:pt x="1605491" y="738562"/>
                  <a:pt x="1554823" y="417755"/>
                  <a:pt x="1515268" y="293004"/>
                </a:cubicBezTo>
                <a:cubicBezTo>
                  <a:pt x="1475713" y="168253"/>
                  <a:pt x="1401366" y="128301"/>
                  <a:pt x="1362075" y="85835"/>
                </a:cubicBezTo>
                <a:cubicBezTo>
                  <a:pt x="1322785" y="43369"/>
                  <a:pt x="1314450" y="52497"/>
                  <a:pt x="1279525" y="38210"/>
                </a:cubicBezTo>
                <a:cubicBezTo>
                  <a:pt x="1244600" y="23922"/>
                  <a:pt x="1194858" y="1168"/>
                  <a:pt x="1152525" y="110"/>
                </a:cubicBezTo>
                <a:cubicBezTo>
                  <a:pt x="1110192" y="-948"/>
                  <a:pt x="1068917" y="5402"/>
                  <a:pt x="1025525" y="31860"/>
                </a:cubicBezTo>
                <a:cubicBezTo>
                  <a:pt x="982133" y="58318"/>
                  <a:pt x="955146" y="95360"/>
                  <a:pt x="892175" y="158860"/>
                </a:cubicBezTo>
                <a:cubicBezTo>
                  <a:pt x="829204" y="222360"/>
                  <a:pt x="647700" y="412860"/>
                  <a:pt x="647700" y="412860"/>
                </a:cubicBezTo>
                <a:cubicBezTo>
                  <a:pt x="546629" y="517106"/>
                  <a:pt x="393700" y="683793"/>
                  <a:pt x="285750" y="784335"/>
                </a:cubicBezTo>
                <a:cubicBezTo>
                  <a:pt x="177800" y="884877"/>
                  <a:pt x="58208" y="970602"/>
                  <a:pt x="0" y="1016110"/>
                </a:cubicBezTo>
              </a:path>
            </a:pathLst>
          </a:custGeom>
          <a:noFill/>
          <a:ln w="7620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9683220" y="2020561"/>
            <a:ext cx="1289850" cy="145974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9887548" y="3087572"/>
            <a:ext cx="550072" cy="60683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0769879" y="2265650"/>
            <a:ext cx="423554" cy="49483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10439595" y="3087573"/>
            <a:ext cx="100528" cy="104629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 flipV="1">
            <a:off x="10769879" y="2760483"/>
            <a:ext cx="116510" cy="128464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reeform 52"/>
          <p:cNvSpPr/>
          <p:nvPr/>
        </p:nvSpPr>
        <p:spPr>
          <a:xfrm>
            <a:off x="10570209" y="2319338"/>
            <a:ext cx="435875" cy="1814525"/>
          </a:xfrm>
          <a:custGeom>
            <a:avLst/>
            <a:gdLst>
              <a:gd name="connsiteX0" fmla="*/ 595253 w 595253"/>
              <a:gd name="connsiteY0" fmla="*/ 0 h 1993900"/>
              <a:gd name="connsiteX1" fmla="*/ 373003 w 595253"/>
              <a:gd name="connsiteY1" fmla="*/ 190500 h 1993900"/>
              <a:gd name="connsiteX2" fmla="*/ 188853 w 595253"/>
              <a:gd name="connsiteY2" fmla="*/ 406400 h 1993900"/>
              <a:gd name="connsiteX3" fmla="*/ 68203 w 595253"/>
              <a:gd name="connsiteY3" fmla="*/ 584200 h 1993900"/>
              <a:gd name="connsiteX4" fmla="*/ 4703 w 595253"/>
              <a:gd name="connsiteY4" fmla="*/ 666750 h 1993900"/>
              <a:gd name="connsiteX5" fmla="*/ 4703 w 595253"/>
              <a:gd name="connsiteY5" fmla="*/ 749300 h 1993900"/>
              <a:gd name="connsiteX6" fmla="*/ 4703 w 595253"/>
              <a:gd name="connsiteY6" fmla="*/ 882650 h 1993900"/>
              <a:gd name="connsiteX7" fmla="*/ 23753 w 595253"/>
              <a:gd name="connsiteY7" fmla="*/ 1098550 h 1993900"/>
              <a:gd name="connsiteX8" fmla="*/ 61853 w 595253"/>
              <a:gd name="connsiteY8" fmla="*/ 1536700 h 1993900"/>
              <a:gd name="connsiteX9" fmla="*/ 112653 w 595253"/>
              <a:gd name="connsiteY9" fmla="*/ 1993900 h 1993900"/>
              <a:gd name="connsiteX0" fmla="*/ 593138 w 593138"/>
              <a:gd name="connsiteY0" fmla="*/ 0 h 1993900"/>
              <a:gd name="connsiteX1" fmla="*/ 370888 w 593138"/>
              <a:gd name="connsiteY1" fmla="*/ 190500 h 1993900"/>
              <a:gd name="connsiteX2" fmla="*/ 186738 w 593138"/>
              <a:gd name="connsiteY2" fmla="*/ 406400 h 1993900"/>
              <a:gd name="connsiteX3" fmla="*/ 37513 w 593138"/>
              <a:gd name="connsiteY3" fmla="*/ 555625 h 1993900"/>
              <a:gd name="connsiteX4" fmla="*/ 2588 w 593138"/>
              <a:gd name="connsiteY4" fmla="*/ 666750 h 1993900"/>
              <a:gd name="connsiteX5" fmla="*/ 2588 w 593138"/>
              <a:gd name="connsiteY5" fmla="*/ 749300 h 1993900"/>
              <a:gd name="connsiteX6" fmla="*/ 2588 w 593138"/>
              <a:gd name="connsiteY6" fmla="*/ 882650 h 1993900"/>
              <a:gd name="connsiteX7" fmla="*/ 21638 w 593138"/>
              <a:gd name="connsiteY7" fmla="*/ 1098550 h 1993900"/>
              <a:gd name="connsiteX8" fmla="*/ 59738 w 593138"/>
              <a:gd name="connsiteY8" fmla="*/ 1536700 h 1993900"/>
              <a:gd name="connsiteX9" fmla="*/ 110538 w 593138"/>
              <a:gd name="connsiteY9" fmla="*/ 1993900 h 1993900"/>
              <a:gd name="connsiteX0" fmla="*/ 593138 w 593138"/>
              <a:gd name="connsiteY0" fmla="*/ 0 h 1993900"/>
              <a:gd name="connsiteX1" fmla="*/ 370888 w 593138"/>
              <a:gd name="connsiteY1" fmla="*/ 190500 h 1993900"/>
              <a:gd name="connsiteX2" fmla="*/ 180388 w 593138"/>
              <a:gd name="connsiteY2" fmla="*/ 393700 h 1993900"/>
              <a:gd name="connsiteX3" fmla="*/ 37513 w 593138"/>
              <a:gd name="connsiteY3" fmla="*/ 555625 h 1993900"/>
              <a:gd name="connsiteX4" fmla="*/ 2588 w 593138"/>
              <a:gd name="connsiteY4" fmla="*/ 666750 h 1993900"/>
              <a:gd name="connsiteX5" fmla="*/ 2588 w 593138"/>
              <a:gd name="connsiteY5" fmla="*/ 749300 h 1993900"/>
              <a:gd name="connsiteX6" fmla="*/ 2588 w 593138"/>
              <a:gd name="connsiteY6" fmla="*/ 882650 h 1993900"/>
              <a:gd name="connsiteX7" fmla="*/ 21638 w 593138"/>
              <a:gd name="connsiteY7" fmla="*/ 1098550 h 1993900"/>
              <a:gd name="connsiteX8" fmla="*/ 59738 w 593138"/>
              <a:gd name="connsiteY8" fmla="*/ 1536700 h 1993900"/>
              <a:gd name="connsiteX9" fmla="*/ 110538 w 593138"/>
              <a:gd name="connsiteY9" fmla="*/ 1993900 h 199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3138" h="1993900">
                <a:moveTo>
                  <a:pt x="593138" y="0"/>
                </a:moveTo>
                <a:cubicBezTo>
                  <a:pt x="515879" y="61383"/>
                  <a:pt x="439680" y="124883"/>
                  <a:pt x="370888" y="190500"/>
                </a:cubicBezTo>
                <a:cubicBezTo>
                  <a:pt x="302096" y="256117"/>
                  <a:pt x="235950" y="332846"/>
                  <a:pt x="180388" y="393700"/>
                </a:cubicBezTo>
                <a:cubicBezTo>
                  <a:pt x="124826" y="454554"/>
                  <a:pt x="67146" y="510117"/>
                  <a:pt x="37513" y="555625"/>
                </a:cubicBezTo>
                <a:cubicBezTo>
                  <a:pt x="7880" y="601133"/>
                  <a:pt x="8409" y="634471"/>
                  <a:pt x="2588" y="666750"/>
                </a:cubicBezTo>
                <a:cubicBezTo>
                  <a:pt x="-3233" y="699029"/>
                  <a:pt x="2588" y="749300"/>
                  <a:pt x="2588" y="749300"/>
                </a:cubicBezTo>
                <a:cubicBezTo>
                  <a:pt x="2588" y="785283"/>
                  <a:pt x="-587" y="824442"/>
                  <a:pt x="2588" y="882650"/>
                </a:cubicBezTo>
                <a:cubicBezTo>
                  <a:pt x="5763" y="940858"/>
                  <a:pt x="12113" y="989542"/>
                  <a:pt x="21638" y="1098550"/>
                </a:cubicBezTo>
                <a:cubicBezTo>
                  <a:pt x="31163" y="1207558"/>
                  <a:pt x="44921" y="1387475"/>
                  <a:pt x="59738" y="1536700"/>
                </a:cubicBezTo>
                <a:cubicBezTo>
                  <a:pt x="74555" y="1685925"/>
                  <a:pt x="92546" y="1839912"/>
                  <a:pt x="110538" y="1993900"/>
                </a:cubicBezTo>
              </a:path>
            </a:pathLst>
          </a:custGeom>
          <a:noFill/>
          <a:ln w="76200">
            <a:solidFill>
              <a:srgbClr val="F6640A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9488210" y="2917715"/>
            <a:ext cx="1300665" cy="929965"/>
          </a:xfrm>
          <a:custGeom>
            <a:avLst/>
            <a:gdLst>
              <a:gd name="connsiteX0" fmla="*/ 1568450 w 1568450"/>
              <a:gd name="connsiteY0" fmla="*/ 471988 h 1018088"/>
              <a:gd name="connsiteX1" fmla="*/ 1470025 w 1568450"/>
              <a:gd name="connsiteY1" fmla="*/ 221163 h 1018088"/>
              <a:gd name="connsiteX2" fmla="*/ 1362075 w 1568450"/>
              <a:gd name="connsiteY2" fmla="*/ 87813 h 1018088"/>
              <a:gd name="connsiteX3" fmla="*/ 1279525 w 1568450"/>
              <a:gd name="connsiteY3" fmla="*/ 78288 h 1018088"/>
              <a:gd name="connsiteX4" fmla="*/ 1152525 w 1568450"/>
              <a:gd name="connsiteY4" fmla="*/ 2088 h 1018088"/>
              <a:gd name="connsiteX5" fmla="*/ 1025525 w 1568450"/>
              <a:gd name="connsiteY5" fmla="*/ 33838 h 1018088"/>
              <a:gd name="connsiteX6" fmla="*/ 892175 w 1568450"/>
              <a:gd name="connsiteY6" fmla="*/ 160838 h 1018088"/>
              <a:gd name="connsiteX7" fmla="*/ 647700 w 1568450"/>
              <a:gd name="connsiteY7" fmla="*/ 414838 h 1018088"/>
              <a:gd name="connsiteX8" fmla="*/ 285750 w 1568450"/>
              <a:gd name="connsiteY8" fmla="*/ 786313 h 1018088"/>
              <a:gd name="connsiteX9" fmla="*/ 0 w 1568450"/>
              <a:gd name="connsiteY9" fmla="*/ 1018088 h 1018088"/>
              <a:gd name="connsiteX0" fmla="*/ 1568450 w 1568450"/>
              <a:gd name="connsiteY0" fmla="*/ 470010 h 1016110"/>
              <a:gd name="connsiteX1" fmla="*/ 1470025 w 1568450"/>
              <a:gd name="connsiteY1" fmla="*/ 219185 h 1016110"/>
              <a:gd name="connsiteX2" fmla="*/ 1362075 w 1568450"/>
              <a:gd name="connsiteY2" fmla="*/ 85835 h 1016110"/>
              <a:gd name="connsiteX3" fmla="*/ 1279525 w 1568450"/>
              <a:gd name="connsiteY3" fmla="*/ 38210 h 1016110"/>
              <a:gd name="connsiteX4" fmla="*/ 1152525 w 1568450"/>
              <a:gd name="connsiteY4" fmla="*/ 110 h 1016110"/>
              <a:gd name="connsiteX5" fmla="*/ 1025525 w 1568450"/>
              <a:gd name="connsiteY5" fmla="*/ 31860 h 1016110"/>
              <a:gd name="connsiteX6" fmla="*/ 892175 w 1568450"/>
              <a:gd name="connsiteY6" fmla="*/ 158860 h 1016110"/>
              <a:gd name="connsiteX7" fmla="*/ 647700 w 1568450"/>
              <a:gd name="connsiteY7" fmla="*/ 412860 h 1016110"/>
              <a:gd name="connsiteX8" fmla="*/ 285750 w 1568450"/>
              <a:gd name="connsiteY8" fmla="*/ 784335 h 1016110"/>
              <a:gd name="connsiteX9" fmla="*/ 0 w 1568450"/>
              <a:gd name="connsiteY9" fmla="*/ 1016110 h 1016110"/>
              <a:gd name="connsiteX0" fmla="*/ 1599406 w 1599406"/>
              <a:gd name="connsiteY0" fmla="*/ 834341 h 1016110"/>
              <a:gd name="connsiteX1" fmla="*/ 1470025 w 1599406"/>
              <a:gd name="connsiteY1" fmla="*/ 219185 h 1016110"/>
              <a:gd name="connsiteX2" fmla="*/ 1362075 w 1599406"/>
              <a:gd name="connsiteY2" fmla="*/ 85835 h 1016110"/>
              <a:gd name="connsiteX3" fmla="*/ 1279525 w 1599406"/>
              <a:gd name="connsiteY3" fmla="*/ 38210 h 1016110"/>
              <a:gd name="connsiteX4" fmla="*/ 1152525 w 1599406"/>
              <a:gd name="connsiteY4" fmla="*/ 110 h 1016110"/>
              <a:gd name="connsiteX5" fmla="*/ 1025525 w 1599406"/>
              <a:gd name="connsiteY5" fmla="*/ 31860 h 1016110"/>
              <a:gd name="connsiteX6" fmla="*/ 892175 w 1599406"/>
              <a:gd name="connsiteY6" fmla="*/ 158860 h 1016110"/>
              <a:gd name="connsiteX7" fmla="*/ 647700 w 1599406"/>
              <a:gd name="connsiteY7" fmla="*/ 412860 h 1016110"/>
              <a:gd name="connsiteX8" fmla="*/ 285750 w 1599406"/>
              <a:gd name="connsiteY8" fmla="*/ 784335 h 1016110"/>
              <a:gd name="connsiteX9" fmla="*/ 0 w 1599406"/>
              <a:gd name="connsiteY9" fmla="*/ 1016110 h 1016110"/>
              <a:gd name="connsiteX0" fmla="*/ 1599406 w 1599406"/>
              <a:gd name="connsiteY0" fmla="*/ 834341 h 1016110"/>
              <a:gd name="connsiteX1" fmla="*/ 1470025 w 1599406"/>
              <a:gd name="connsiteY1" fmla="*/ 219185 h 1016110"/>
              <a:gd name="connsiteX2" fmla="*/ 1362075 w 1599406"/>
              <a:gd name="connsiteY2" fmla="*/ 85835 h 1016110"/>
              <a:gd name="connsiteX3" fmla="*/ 1279525 w 1599406"/>
              <a:gd name="connsiteY3" fmla="*/ 38210 h 1016110"/>
              <a:gd name="connsiteX4" fmla="*/ 1152525 w 1599406"/>
              <a:gd name="connsiteY4" fmla="*/ 110 h 1016110"/>
              <a:gd name="connsiteX5" fmla="*/ 1025525 w 1599406"/>
              <a:gd name="connsiteY5" fmla="*/ 31860 h 1016110"/>
              <a:gd name="connsiteX6" fmla="*/ 892175 w 1599406"/>
              <a:gd name="connsiteY6" fmla="*/ 158860 h 1016110"/>
              <a:gd name="connsiteX7" fmla="*/ 647700 w 1599406"/>
              <a:gd name="connsiteY7" fmla="*/ 412860 h 1016110"/>
              <a:gd name="connsiteX8" fmla="*/ 285750 w 1599406"/>
              <a:gd name="connsiteY8" fmla="*/ 784335 h 1016110"/>
              <a:gd name="connsiteX9" fmla="*/ 0 w 1599406"/>
              <a:gd name="connsiteY9" fmla="*/ 1016110 h 1016110"/>
              <a:gd name="connsiteX0" fmla="*/ 1599406 w 1599682"/>
              <a:gd name="connsiteY0" fmla="*/ 834341 h 1016110"/>
              <a:gd name="connsiteX1" fmla="*/ 1470025 w 1599682"/>
              <a:gd name="connsiteY1" fmla="*/ 219185 h 1016110"/>
              <a:gd name="connsiteX2" fmla="*/ 1362075 w 1599682"/>
              <a:gd name="connsiteY2" fmla="*/ 85835 h 1016110"/>
              <a:gd name="connsiteX3" fmla="*/ 1279525 w 1599682"/>
              <a:gd name="connsiteY3" fmla="*/ 38210 h 1016110"/>
              <a:gd name="connsiteX4" fmla="*/ 1152525 w 1599682"/>
              <a:gd name="connsiteY4" fmla="*/ 110 h 1016110"/>
              <a:gd name="connsiteX5" fmla="*/ 1025525 w 1599682"/>
              <a:gd name="connsiteY5" fmla="*/ 31860 h 1016110"/>
              <a:gd name="connsiteX6" fmla="*/ 892175 w 1599682"/>
              <a:gd name="connsiteY6" fmla="*/ 158860 h 1016110"/>
              <a:gd name="connsiteX7" fmla="*/ 647700 w 1599682"/>
              <a:gd name="connsiteY7" fmla="*/ 412860 h 1016110"/>
              <a:gd name="connsiteX8" fmla="*/ 285750 w 1599682"/>
              <a:gd name="connsiteY8" fmla="*/ 784335 h 1016110"/>
              <a:gd name="connsiteX9" fmla="*/ 0 w 1599682"/>
              <a:gd name="connsiteY9" fmla="*/ 1016110 h 1016110"/>
              <a:gd name="connsiteX0" fmla="*/ 1599406 w 1599906"/>
              <a:gd name="connsiteY0" fmla="*/ 834341 h 1016110"/>
              <a:gd name="connsiteX1" fmla="*/ 1515268 w 1599906"/>
              <a:gd name="connsiteY1" fmla="*/ 293004 h 1016110"/>
              <a:gd name="connsiteX2" fmla="*/ 1362075 w 1599906"/>
              <a:gd name="connsiteY2" fmla="*/ 85835 h 1016110"/>
              <a:gd name="connsiteX3" fmla="*/ 1279525 w 1599906"/>
              <a:gd name="connsiteY3" fmla="*/ 38210 h 1016110"/>
              <a:gd name="connsiteX4" fmla="*/ 1152525 w 1599906"/>
              <a:gd name="connsiteY4" fmla="*/ 110 h 1016110"/>
              <a:gd name="connsiteX5" fmla="*/ 1025525 w 1599906"/>
              <a:gd name="connsiteY5" fmla="*/ 31860 h 1016110"/>
              <a:gd name="connsiteX6" fmla="*/ 892175 w 1599906"/>
              <a:gd name="connsiteY6" fmla="*/ 158860 h 1016110"/>
              <a:gd name="connsiteX7" fmla="*/ 647700 w 1599906"/>
              <a:gd name="connsiteY7" fmla="*/ 412860 h 1016110"/>
              <a:gd name="connsiteX8" fmla="*/ 285750 w 1599906"/>
              <a:gd name="connsiteY8" fmla="*/ 784335 h 1016110"/>
              <a:gd name="connsiteX9" fmla="*/ 0 w 1599906"/>
              <a:gd name="connsiteY9" fmla="*/ 1016110 h 1016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9906" h="1016110">
                <a:moveTo>
                  <a:pt x="1599406" y="834341"/>
                </a:moveTo>
                <a:cubicBezTo>
                  <a:pt x="1605491" y="738562"/>
                  <a:pt x="1554823" y="417755"/>
                  <a:pt x="1515268" y="293004"/>
                </a:cubicBezTo>
                <a:cubicBezTo>
                  <a:pt x="1475713" y="168253"/>
                  <a:pt x="1401366" y="128301"/>
                  <a:pt x="1362075" y="85835"/>
                </a:cubicBezTo>
                <a:cubicBezTo>
                  <a:pt x="1322785" y="43369"/>
                  <a:pt x="1314450" y="52497"/>
                  <a:pt x="1279525" y="38210"/>
                </a:cubicBezTo>
                <a:cubicBezTo>
                  <a:pt x="1244600" y="23922"/>
                  <a:pt x="1194858" y="1168"/>
                  <a:pt x="1152525" y="110"/>
                </a:cubicBezTo>
                <a:cubicBezTo>
                  <a:pt x="1110192" y="-948"/>
                  <a:pt x="1068917" y="5402"/>
                  <a:pt x="1025525" y="31860"/>
                </a:cubicBezTo>
                <a:cubicBezTo>
                  <a:pt x="982133" y="58318"/>
                  <a:pt x="955146" y="95360"/>
                  <a:pt x="892175" y="158860"/>
                </a:cubicBezTo>
                <a:cubicBezTo>
                  <a:pt x="829204" y="222360"/>
                  <a:pt x="647700" y="412860"/>
                  <a:pt x="647700" y="412860"/>
                </a:cubicBezTo>
                <a:cubicBezTo>
                  <a:pt x="546629" y="517106"/>
                  <a:pt x="393700" y="683793"/>
                  <a:pt x="285750" y="784335"/>
                </a:cubicBezTo>
                <a:cubicBezTo>
                  <a:pt x="177800" y="884877"/>
                  <a:pt x="58208" y="970602"/>
                  <a:pt x="0" y="1016110"/>
                </a:cubicBezTo>
              </a:path>
            </a:pathLst>
          </a:custGeom>
          <a:noFill/>
          <a:ln w="7620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0439304" y="2874877"/>
            <a:ext cx="237333" cy="241472"/>
          </a:xfrm>
          <a:prstGeom prst="ellipse">
            <a:avLst/>
          </a:prstGeom>
          <a:solidFill>
            <a:srgbClr val="FF0000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slide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4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317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23"/>
    </mc:Choice>
    <mc:Fallback xmlns="">
      <p:transition spd="slow" advTm="48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4" grpId="0" animBg="1"/>
      <p:bldP spid="18" grpId="0" animBg="1"/>
      <p:bldP spid="19" grpId="0" animBg="1"/>
      <p:bldP spid="22" grpId="0" animBg="1"/>
      <p:bldP spid="53" grpId="0" animBg="1"/>
      <p:bldP spid="57" grpId="0" animBg="1"/>
      <p:bldP spid="58" grpId="0" animBg="1"/>
    </p:bldLst>
  </p:timing>
  <p:extLst mod="1">
    <p:ext uri="{E180D4A7-C9FB-4DFB-919C-405C955672EB}">
      <p14:showEvtLst xmlns:p14="http://schemas.microsoft.com/office/powerpoint/2010/main">
        <p14:playEvt time="27" objId="37"/>
        <p14:stopEvt time="45494" objId="3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752599"/>
          </a:xfrm>
        </p:spPr>
        <p:txBody>
          <a:bodyPr/>
          <a:lstStyle/>
          <a:p>
            <a:r>
              <a:rPr lang="en-US" dirty="0" smtClean="0"/>
              <a:t>Multi-stage analysis process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6549151"/>
              </p:ext>
            </p:extLst>
          </p:nvPr>
        </p:nvGraphicFramePr>
        <p:xfrm>
          <a:off x="1484312" y="2086429"/>
          <a:ext cx="10417402" cy="3762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slide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2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34690" y="241589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76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20"/>
    </mc:Choice>
    <mc:Fallback xmlns="">
      <p:transition spd="slow" advTm="47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6C3A6C-87E2-40A5-8E97-947FC49822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dgm id="{656C3A6C-87E2-40A5-8E97-947FC49822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99C06A6-2EE1-4336-AF4F-B1117B5733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dgm id="{799C06A6-2EE1-4336-AF4F-B1117B5733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799C06A6-2EE1-4336-AF4F-B1117B5733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dgm id="{799C06A6-2EE1-4336-AF4F-B1117B5733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D3DB97-6403-4E8A-9CFC-CDBA4F9605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51D3DB97-6403-4E8A-9CFC-CDBA4F9605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8FFA4C-4C18-42BF-97EF-BBFB1C76C7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graphicEl>
                                              <a:dgm id="{0F8FFA4C-4C18-42BF-97EF-BBFB1C76C7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72822A-7D5F-4F00-9AA8-E31F35DC1B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graphicEl>
                                              <a:dgm id="{DB72822A-7D5F-4F00-9AA8-E31F35DC1B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graphicEl>
                                              <a:dgm id="{DB72822A-7D5F-4F00-9AA8-E31F35DC1B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dgm id="{DB72822A-7D5F-4F00-9AA8-E31F35DC1B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9A0FE5-E008-416C-A359-C5182F4171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6B9A0FE5-E008-416C-A359-C5182F4171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CC262D-5BDD-4E5C-ABC9-9F11B7459D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2BCC262D-5BDD-4E5C-ABC9-9F11B7459D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8DE425-8F23-4672-9804-B3FAAD56A1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graphicEl>
                                              <a:dgm id="{8D8DE425-8F23-4672-9804-B3FAAD56A1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graphicEl>
                                              <a:dgm id="{8D8DE425-8F23-4672-9804-B3FAAD56A1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graphicEl>
                                              <a:dgm id="{8D8DE425-8F23-4672-9804-B3FAAD56A1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Graphic spid="4" grpId="0" uiExpand="1">
        <p:bldSub>
          <a:bldDgm bld="one"/>
        </p:bldSub>
      </p:bldGraphic>
    </p:bldLst>
  </p:timing>
  <p:extLst>
    <p:ext uri="{E180D4A7-C9FB-4DFB-919C-405C955672EB}">
      <p14:showEvtLst xmlns:p14="http://schemas.microsoft.com/office/powerpoint/2010/main">
        <p14:playEvt time="1" objId="6"/>
        <p14:stopEvt time="46244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753" y="3860800"/>
            <a:ext cx="1959929" cy="1522437"/>
          </a:xfrm>
        </p:spPr>
        <p:txBody>
          <a:bodyPr/>
          <a:lstStyle/>
          <a:p>
            <a:r>
              <a:rPr lang="en-US" dirty="0" smtClean="0"/>
              <a:t>MUID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82" y="10628"/>
            <a:ext cx="9586318" cy="6847372"/>
          </a:xfrm>
        </p:spPr>
      </p:pic>
      <p:pic>
        <p:nvPicPr>
          <p:cNvPr id="8" name="slide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5206" y="20510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3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90"/>
    </mc:Choice>
    <mc:Fallback xmlns="">
      <p:transition spd="slow" advTm="13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5" objId="8"/>
        <p14:stopEvt time="12034" objId="8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753" y="3860800"/>
            <a:ext cx="1959929" cy="1522437"/>
          </a:xfrm>
        </p:spPr>
        <p:txBody>
          <a:bodyPr/>
          <a:lstStyle/>
          <a:p>
            <a:r>
              <a:rPr lang="en-US" dirty="0" smtClean="0"/>
              <a:t>MUID</a:t>
            </a:r>
            <a:endParaRPr lang="en-US" dirty="0"/>
          </a:p>
        </p:txBody>
      </p:sp>
      <p:pic>
        <p:nvPicPr>
          <p:cNvPr id="4" name="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88012" y="0"/>
            <a:ext cx="9603988" cy="6858000"/>
          </a:xfrm>
        </p:spPr>
      </p:pic>
      <p:pic>
        <p:nvPicPr>
          <p:cNvPr id="5" name="slide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55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02"/>
    </mc:Choice>
    <mc:Fallback xmlns="">
      <p:transition spd="slow" advTm="60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9" objId="3"/>
        <p14:playEvt time="568" objId="4"/>
        <p14:stopEvt time="57858" objId="4"/>
        <p14:stopEvt time="58009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8.4|15.5|6.4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9.2|6.1|5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3.8|5.8|10.5|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9.5|23.8|1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8.2|16.4|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9.8|9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6137</TotalTime>
  <Words>244</Words>
  <Application>Microsoft Office PowerPoint</Application>
  <PresentationFormat>Widescreen</PresentationFormat>
  <Paragraphs>86</Paragraphs>
  <Slides>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Albertus</vt:lpstr>
      <vt:lpstr>Arial</vt:lpstr>
      <vt:lpstr>Berlin Sans FB</vt:lpstr>
      <vt:lpstr>Corbel</vt:lpstr>
      <vt:lpstr>华文楷体</vt:lpstr>
      <vt:lpstr>Wingdings</vt:lpstr>
      <vt:lpstr>Parallax</vt:lpstr>
      <vt:lpstr>Unconventional Arterial Intersection Design </vt:lpstr>
      <vt:lpstr>Unconventional Arterial Intersection Design (UAID) </vt:lpstr>
      <vt:lpstr>PowerPoint Presentation</vt:lpstr>
      <vt:lpstr>Superstreet</vt:lpstr>
      <vt:lpstr>Diverging Diamond Interchange (DDI)</vt:lpstr>
      <vt:lpstr>Continuous Flow Intersection (CFI)</vt:lpstr>
      <vt:lpstr>Multi-stage analysis process</vt:lpstr>
      <vt:lpstr>MUID</vt:lpstr>
      <vt:lpstr>MUID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Yao Cheng</dc:creator>
  <cp:lastModifiedBy>Anna Petrone</cp:lastModifiedBy>
  <cp:revision>180</cp:revision>
  <dcterms:created xsi:type="dcterms:W3CDTF">2014-08-06T18:05:12Z</dcterms:created>
  <dcterms:modified xsi:type="dcterms:W3CDTF">2014-08-26T21:30:02Z</dcterms:modified>
</cp:coreProperties>
</file>