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E7C5-7974-40B1-BFD5-46A8B5816FBA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795-A820-40BC-9632-1E28B9C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3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2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4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1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4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4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3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5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1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4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9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7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6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1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7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1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0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3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9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795-A820-40BC-9632-1E28B9CD2B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8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21C2-9E22-4D24-AAD0-21452B2BCB9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BB3A-3D2F-4D79-84D3-08BBCA0B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0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3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97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2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03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82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4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91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17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13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3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5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6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0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299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16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078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1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097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4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34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7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441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163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812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172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070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22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062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39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76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6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3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16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76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50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4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</Words>
  <Application>Microsoft Office PowerPoint</Application>
  <PresentationFormat>On-screen Show (4:3)</PresentationFormat>
  <Paragraphs>39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UAID</dc:title>
  <dc:creator>Randy Liu</dc:creator>
  <cp:lastModifiedBy>Randy Liu</cp:lastModifiedBy>
  <cp:revision>3</cp:revision>
  <dcterms:created xsi:type="dcterms:W3CDTF">2012-04-06T16:17:23Z</dcterms:created>
  <dcterms:modified xsi:type="dcterms:W3CDTF">2012-04-06T16:21:28Z</dcterms:modified>
</cp:coreProperties>
</file>