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2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5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F314-47C6-4382-B813-B864112842C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4584-FC56-4CBE-840C-712D7BA7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2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1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991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8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59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68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59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32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36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402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8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</dc:creator>
  <cp:lastModifiedBy>Riku</cp:lastModifiedBy>
  <cp:revision>1</cp:revision>
  <dcterms:created xsi:type="dcterms:W3CDTF">2012-04-06T03:21:29Z</dcterms:created>
  <dcterms:modified xsi:type="dcterms:W3CDTF">2012-04-06T03:21:53Z</dcterms:modified>
</cp:coreProperties>
</file>