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90191-CAA9-43BA-8948-B2B050FB169E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20A1C-07A5-4BBC-BBE5-3B5267D55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7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20A1C-07A5-4BBC-BBE5-3B5267D55E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99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20A1C-07A5-4BBC-BBE5-3B5267D55E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8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20A1C-07A5-4BBC-BBE5-3B5267D55E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74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20A1C-07A5-4BBC-BBE5-3B5267D55E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80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20A1C-07A5-4BBC-BBE5-3B5267D55E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01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20A1C-07A5-4BBC-BBE5-3B5267D55E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86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20A1C-07A5-4BBC-BBE5-3B5267D55E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62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20A1C-07A5-4BBC-BBE5-3B5267D55E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00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20A1C-07A5-4BBC-BBE5-3B5267D55E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86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A8F9-B534-44EE-8955-E6F475D740F0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5BC7-0F76-49E6-B90F-D4B779DB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0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A8F9-B534-44EE-8955-E6F475D740F0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5BC7-0F76-49E6-B90F-D4B779DB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A8F9-B534-44EE-8955-E6F475D740F0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5BC7-0F76-49E6-B90F-D4B779DB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A8F9-B534-44EE-8955-E6F475D740F0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5BC7-0F76-49E6-B90F-D4B779DB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A8F9-B534-44EE-8955-E6F475D740F0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5BC7-0F76-49E6-B90F-D4B779DB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A8F9-B534-44EE-8955-E6F475D740F0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5BC7-0F76-49E6-B90F-D4B779DB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8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A8F9-B534-44EE-8955-E6F475D740F0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5BC7-0F76-49E6-B90F-D4B779DB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7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A8F9-B534-44EE-8955-E6F475D740F0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5BC7-0F76-49E6-B90F-D4B779DB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4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A8F9-B534-44EE-8955-E6F475D740F0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5BC7-0F76-49E6-B90F-D4B779DB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3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A8F9-B534-44EE-8955-E6F475D740F0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5BC7-0F76-49E6-B90F-D4B779DB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3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A8F9-B534-44EE-8955-E6F475D740F0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5BC7-0F76-49E6-B90F-D4B779DB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1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5A8F9-B534-44EE-8955-E6F475D740F0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05BC7-0F76-49E6-B90F-D4B779DB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319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9471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605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6963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457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8613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9057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2542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On-screen Show (4:3)</PresentationFormat>
  <Paragraphs>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Simulator Weaving</dc:title>
  <dc:creator>Windows User</dc:creator>
  <cp:lastModifiedBy>Windows User</cp:lastModifiedBy>
  <cp:revision>3</cp:revision>
  <dcterms:created xsi:type="dcterms:W3CDTF">2012-05-29T04:59:21Z</dcterms:created>
  <dcterms:modified xsi:type="dcterms:W3CDTF">2012-05-29T05:06:42Z</dcterms:modified>
</cp:coreProperties>
</file>