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BDD37-8290-4D14-8741-6253566BAE33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4DFD9-FB7B-4E55-8EFD-B394EDE32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5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25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6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82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7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19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59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06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76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7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22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1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56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19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25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97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111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468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6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20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237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70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207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692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461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59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0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02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8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77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79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DFD9-FB7B-4E55-8EFD-B394EDE329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7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A157-8878-4943-AE81-5FBA9E87CC4F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FA10-D806-4F0F-87BC-389BC38DF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7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A157-8878-4943-AE81-5FBA9E87CC4F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FA10-D806-4F0F-87BC-389BC38DF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8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A157-8878-4943-AE81-5FBA9E87CC4F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FA10-D806-4F0F-87BC-389BC38DF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6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A157-8878-4943-AE81-5FBA9E87CC4F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FA10-D806-4F0F-87BC-389BC38DF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2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A157-8878-4943-AE81-5FBA9E87CC4F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FA10-D806-4F0F-87BC-389BC38DF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5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A157-8878-4943-AE81-5FBA9E87CC4F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FA10-D806-4F0F-87BC-389BC38DF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A157-8878-4943-AE81-5FBA9E87CC4F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FA10-D806-4F0F-87BC-389BC38DF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7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A157-8878-4943-AE81-5FBA9E87CC4F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FA10-D806-4F0F-87BC-389BC38DF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5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A157-8878-4943-AE81-5FBA9E87CC4F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FA10-D806-4F0F-87BC-389BC38DF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2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A157-8878-4943-AE81-5FBA9E87CC4F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FA10-D806-4F0F-87BC-389BC38DF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8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A157-8878-4943-AE81-5FBA9E87CC4F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FA10-D806-4F0F-87BC-389BC38DF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6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AA157-8878-4943-AE81-5FBA9E87CC4F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FA10-D806-4F0F-87BC-389BC38DF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8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61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60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781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97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997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47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533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960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856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892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32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85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228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614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263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556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872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469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203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256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169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90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066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854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694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23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32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495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02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67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5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794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</Words>
  <Application>Microsoft Office PowerPoint</Application>
  <PresentationFormat>On-screen Show (4:3)</PresentationFormat>
  <Paragraphs>32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 7</dc:title>
  <dc:creator>Riku</dc:creator>
  <cp:lastModifiedBy>Riku</cp:lastModifiedBy>
  <cp:revision>3</cp:revision>
  <dcterms:created xsi:type="dcterms:W3CDTF">2012-04-18T03:48:55Z</dcterms:created>
  <dcterms:modified xsi:type="dcterms:W3CDTF">2012-04-18T03:51:23Z</dcterms:modified>
</cp:coreProperties>
</file>