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5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26EA-DA67-4FDC-8493-D9752A5D6E1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ABF4-6A8F-49A8-8DF4-8F0A1C6A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9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60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17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9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7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5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2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7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0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9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68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65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46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8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77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2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777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3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82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93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714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527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21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487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340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163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69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9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61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0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8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90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14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Liu</dc:creator>
  <cp:lastModifiedBy>Randy Liu</cp:lastModifiedBy>
  <cp:revision>1</cp:revision>
  <dcterms:created xsi:type="dcterms:W3CDTF">2012-04-06T16:12:54Z</dcterms:created>
  <dcterms:modified xsi:type="dcterms:W3CDTF">2012-04-06T16:13:03Z</dcterms:modified>
</cp:coreProperties>
</file>