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C3F5C-2EFD-43BF-AE39-FB856C32E6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5480-DFFA-4A87-9AC2-E5B6B4CF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09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99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0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72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2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07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2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9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81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1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8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15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9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1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7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8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03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46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7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3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0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6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0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480-DFFA-4A87-9AC2-E5B6B4CFE1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1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4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F454-EE9D-444E-ACE0-D06ACBB72A0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A48F-E694-47FA-90F5-F56B1482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83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88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29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74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91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75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6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99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123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84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863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54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0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770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4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16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4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869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90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04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94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75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29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08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45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20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23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36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On-screen Show (4:3)</PresentationFormat>
  <Paragraphs>29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 ASE Results</dc:title>
  <dc:creator>Riku</dc:creator>
  <cp:lastModifiedBy>Riku</cp:lastModifiedBy>
  <cp:revision>3</cp:revision>
  <dcterms:created xsi:type="dcterms:W3CDTF">2012-04-06T05:58:32Z</dcterms:created>
  <dcterms:modified xsi:type="dcterms:W3CDTF">2012-04-06T06:00:12Z</dcterms:modified>
</cp:coreProperties>
</file>