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225E-2006-4C0D-8D58-4B9077916E53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E8C8B-3A07-4186-8821-D240C65E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9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3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1317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9000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5788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8776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9518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6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6900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908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879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4486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9094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3111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84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0446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7433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6757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709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646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9355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1098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70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834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9260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3058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4398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5683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0715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1874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9932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546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6823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2372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951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397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3732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4472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3976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2350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5711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0937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2912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3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031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9460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5312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7609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73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8526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658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5935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3426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3190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58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584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2390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0594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1187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512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0989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2484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4514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6264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9461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7652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7095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61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5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03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4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03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2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5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6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8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4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76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94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8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92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97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22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9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23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13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3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13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3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1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02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4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861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196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9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08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52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703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396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39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751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42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0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45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368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21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30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5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58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97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88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895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97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70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12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767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321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904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68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19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18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36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200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20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105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046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040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042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38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360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08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510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743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7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660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880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810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933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669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66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897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302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89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31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105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993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8719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711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882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473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6475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55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7751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E8C8B-3A07-4186-8821-D240C65EA2B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9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8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8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8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6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1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C61C7-D5F6-4E95-AD30-754B658FC3BE}" type="datetimeFigureOut">
              <a:rPr lang="en-US" smtClean="0"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E8683-D866-4B1B-9803-A3BEFF770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GIF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GIF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46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4774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3889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6714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452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8334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2849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5869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1636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8984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4751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186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6980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7573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0386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6000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0310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2056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1225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4288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5481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5630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31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1277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2458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2372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4843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0986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0988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6164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7523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36116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5221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26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1562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0477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42365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5292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2261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0219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3315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0114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4510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0994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420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89147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92656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197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5355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23334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625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26122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7750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5983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24127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240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11087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34698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2102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9754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6314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1736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11964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9177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76114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5748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55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80765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526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10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49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411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1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993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020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595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383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681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47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883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833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532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65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97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309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30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373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367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886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75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049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7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83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259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71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184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797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599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401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62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973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063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417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314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462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91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978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728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244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002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80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771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5313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979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219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5841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57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419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0026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03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7215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947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665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56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674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7784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137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099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6225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3203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762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0863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9621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581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7514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970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124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5362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23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2819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3878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4030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3129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340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0254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4015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8191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0983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2654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252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5249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058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301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173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2647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7794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5019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9774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3126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6914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006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161</Words>
  <Application>Microsoft Office PowerPoint</Application>
  <PresentationFormat>On-screen Show (4:3)</PresentationFormat>
  <Paragraphs>161</Paragraphs>
  <Slides>161</Slides>
  <Notes>161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Roundabout</dc:title>
  <dc:creator>Windows User</dc:creator>
  <cp:lastModifiedBy>Windows User</cp:lastModifiedBy>
  <cp:revision>2</cp:revision>
  <dcterms:created xsi:type="dcterms:W3CDTF">2012-05-25T08:20:30Z</dcterms:created>
  <dcterms:modified xsi:type="dcterms:W3CDTF">2012-05-25T08:24:35Z</dcterms:modified>
</cp:coreProperties>
</file>