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CBBC-66D2-4262-90FF-9A40CFB4ED8F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F05A-454B-476E-9521-BBE45F9B3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4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6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7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06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1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9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5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1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8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2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5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7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F05A-454B-476E-9521-BBE45F9B3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C052-972C-4B69-A04C-3F9CBA91A1B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BF66-68C8-4E7E-93F8-83F1DC8B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1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74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39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6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4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71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70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06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00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4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192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5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5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02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7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1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63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79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22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41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0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83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8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On-screen Show (4:3)</PresentationFormat>
  <Paragraphs>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RTTPS</dc:title>
  <dc:creator>Randy Liu</dc:creator>
  <cp:lastModifiedBy>Randy Liu</cp:lastModifiedBy>
  <cp:revision>3</cp:revision>
  <dcterms:created xsi:type="dcterms:W3CDTF">2012-04-06T16:10:27Z</dcterms:created>
  <dcterms:modified xsi:type="dcterms:W3CDTF">2012-04-06T16:13:07Z</dcterms:modified>
</cp:coreProperties>
</file>