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8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8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9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7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6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23CA-92FA-40BB-BF74-901AF6B65182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1DEE-56C5-4529-A2AD-1A769C93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62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047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56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87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3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46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53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65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60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74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958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49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Riku</dc:creator>
  <cp:lastModifiedBy>Riku</cp:lastModifiedBy>
  <cp:revision>1</cp:revision>
  <dcterms:created xsi:type="dcterms:W3CDTF">2012-04-03T03:58:45Z</dcterms:created>
  <dcterms:modified xsi:type="dcterms:W3CDTF">2012-04-03T03:59:00Z</dcterms:modified>
</cp:coreProperties>
</file>