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1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053D9-C580-4820-859C-938548325FBA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0065-B62D-44A3-8089-AF4E1883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2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93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13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8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78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33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94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52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66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81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867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58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17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18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24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388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51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65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56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89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557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93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99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557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785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13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92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08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959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852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485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745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212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23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960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068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039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878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357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781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888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140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9376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707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77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6657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092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61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99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80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01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3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</dc:creator>
  <cp:lastModifiedBy>Riku</cp:lastModifiedBy>
  <cp:revision>1</cp:revision>
  <dcterms:created xsi:type="dcterms:W3CDTF">2012-03-02T03:43:48Z</dcterms:created>
  <dcterms:modified xsi:type="dcterms:W3CDTF">2012-03-02T03:44:23Z</dcterms:modified>
</cp:coreProperties>
</file>