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74427-50D9-47A3-A332-DF71C519D5BE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69549-3E4A-414A-99C9-301E8420F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57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69549-3E4A-414A-99C9-301E8420F0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15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69549-3E4A-414A-99C9-301E8420F0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74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69549-3E4A-414A-99C9-301E8420F0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08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69549-3E4A-414A-99C9-301E8420F0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07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69549-3E4A-414A-99C9-301E8420F0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28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69549-3E4A-414A-99C9-301E8420F0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41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69549-3E4A-414A-99C9-301E8420F0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8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69549-3E4A-414A-99C9-301E8420F0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70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69549-3E4A-414A-99C9-301E8420F0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69549-3E4A-414A-99C9-301E8420F0F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125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69549-3E4A-414A-99C9-301E8420F0F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30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69549-3E4A-414A-99C9-301E8420F0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369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69549-3E4A-414A-99C9-301E8420F0F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772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69549-3E4A-414A-99C9-301E8420F0F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15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69549-3E4A-414A-99C9-301E8420F0F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72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69549-3E4A-414A-99C9-301E8420F0F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056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69549-3E4A-414A-99C9-301E8420F0F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770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69549-3E4A-414A-99C9-301E8420F0F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55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69549-3E4A-414A-99C9-301E8420F0F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096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69549-3E4A-414A-99C9-301E8420F0F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464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69549-3E4A-414A-99C9-301E8420F0F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384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69549-3E4A-414A-99C9-301E8420F0F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07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69549-3E4A-414A-99C9-301E8420F0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760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69549-3E4A-414A-99C9-301E8420F0F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772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69549-3E4A-414A-99C9-301E8420F0F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889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69549-3E4A-414A-99C9-301E8420F0F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556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69549-3E4A-414A-99C9-301E8420F0F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38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69549-3E4A-414A-99C9-301E8420F0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86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69549-3E4A-414A-99C9-301E8420F0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66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69549-3E4A-414A-99C9-301E8420F0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52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69549-3E4A-414A-99C9-301E8420F0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85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69549-3E4A-414A-99C9-301E8420F0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61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69549-3E4A-414A-99C9-301E8420F0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38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E182-5F0D-4601-8BE9-C1F285425005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FD2-65D8-4AF5-8AE0-C109E676A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82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E182-5F0D-4601-8BE9-C1F285425005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FD2-65D8-4AF5-8AE0-C109E676A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49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E182-5F0D-4601-8BE9-C1F285425005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FD2-65D8-4AF5-8AE0-C109E676A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3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E182-5F0D-4601-8BE9-C1F285425005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FD2-65D8-4AF5-8AE0-C109E676A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E182-5F0D-4601-8BE9-C1F285425005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FD2-65D8-4AF5-8AE0-C109E676A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13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E182-5F0D-4601-8BE9-C1F285425005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FD2-65D8-4AF5-8AE0-C109E676A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66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E182-5F0D-4601-8BE9-C1F285425005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FD2-65D8-4AF5-8AE0-C109E676A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97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E182-5F0D-4601-8BE9-C1F285425005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FD2-65D8-4AF5-8AE0-C109E676A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E182-5F0D-4601-8BE9-C1F285425005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FD2-65D8-4AF5-8AE0-C109E676A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64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E182-5F0D-4601-8BE9-C1F285425005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FD2-65D8-4AF5-8AE0-C109E676A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09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E182-5F0D-4601-8BE9-C1F285425005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DFD2-65D8-4AF5-8AE0-C109E676A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72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6E182-5F0D-4601-8BE9-C1F285425005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3DFD2-65D8-4AF5-8AE0-C109E676A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3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3832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6904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8988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6698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55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63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3230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8189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8493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7061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6199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7885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5747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2750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1522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5921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7086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5660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374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9388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5226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537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0001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53270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7603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17141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7740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4186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4439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9373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6903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3117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1004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33</Words>
  <Application>Microsoft Office PowerPoint</Application>
  <PresentationFormat>On-screen Show (4:3)</PresentationFormat>
  <Paragraphs>33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MUID</dc:title>
  <dc:creator>Windows User</dc:creator>
  <cp:lastModifiedBy>Windows User</cp:lastModifiedBy>
  <cp:revision>2</cp:revision>
  <dcterms:created xsi:type="dcterms:W3CDTF">2012-03-07T06:41:43Z</dcterms:created>
  <dcterms:modified xsi:type="dcterms:W3CDTF">2012-03-07T06:46:15Z</dcterms:modified>
</cp:coreProperties>
</file>