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F81D5-2E00-41AD-BB5D-23F8D8FAFA4B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73F09-4336-4CCE-9245-22691DD60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1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3F09-4336-4CCE-9245-22691DD604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96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3F09-4336-4CCE-9245-22691DD604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65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3F09-4336-4CCE-9245-22691DD604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5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3F09-4336-4CCE-9245-22691DD604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16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3F09-4336-4CCE-9245-22691DD604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13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3F09-4336-4CCE-9245-22691DD604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23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3F09-4336-4CCE-9245-22691DD604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8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3F09-4336-4CCE-9245-22691DD604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18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3F09-4336-4CCE-9245-22691DD604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21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3F09-4336-4CCE-9245-22691DD604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20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3F09-4336-4CCE-9245-22691DD604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58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3F09-4336-4CCE-9245-22691DD604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67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3F09-4336-4CCE-9245-22691DD604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45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3F09-4336-4CCE-9245-22691DD604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9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A738-5CDD-4EA4-AA2D-CCC2370802A6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3097-04B3-4CE5-AD2F-0B7C45BE5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1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A738-5CDD-4EA4-AA2D-CCC2370802A6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3097-04B3-4CE5-AD2F-0B7C45BE5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0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A738-5CDD-4EA4-AA2D-CCC2370802A6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3097-04B3-4CE5-AD2F-0B7C45BE5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1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A738-5CDD-4EA4-AA2D-CCC2370802A6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3097-04B3-4CE5-AD2F-0B7C45BE5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6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A738-5CDD-4EA4-AA2D-CCC2370802A6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3097-04B3-4CE5-AD2F-0B7C45BE5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A738-5CDD-4EA4-AA2D-CCC2370802A6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3097-04B3-4CE5-AD2F-0B7C45BE5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1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A738-5CDD-4EA4-AA2D-CCC2370802A6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3097-04B3-4CE5-AD2F-0B7C45BE5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8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A738-5CDD-4EA4-AA2D-CCC2370802A6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3097-04B3-4CE5-AD2F-0B7C45BE5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2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A738-5CDD-4EA4-AA2D-CCC2370802A6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3097-04B3-4CE5-AD2F-0B7C45BE5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3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A738-5CDD-4EA4-AA2D-CCC2370802A6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3097-04B3-4CE5-AD2F-0B7C45BE5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7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A738-5CDD-4EA4-AA2D-CCC2370802A6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3097-04B3-4CE5-AD2F-0B7C45BE5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9A738-5CDD-4EA4-AA2D-CCC2370802A6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63097-04B3-4CE5-AD2F-0B7C45BE5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3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6948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109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8396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489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683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264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3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80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21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415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461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66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2663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</Words>
  <Application>Microsoft Office PowerPoint</Application>
  <PresentationFormat>On-screen Show (4:3)</PresentationFormat>
  <Paragraphs>14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 85 at I270</dc:title>
  <dc:creator>Windows User</dc:creator>
  <cp:lastModifiedBy>Windows User</cp:lastModifiedBy>
  <cp:revision>3</cp:revision>
  <dcterms:created xsi:type="dcterms:W3CDTF">2012-03-07T07:01:24Z</dcterms:created>
  <dcterms:modified xsi:type="dcterms:W3CDTF">2012-03-07T07:02:26Z</dcterms:modified>
</cp:coreProperties>
</file>