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photoAlbum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94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A61D8-4E7A-4481-BE05-FABF5C19CEB8}" type="datetimeFigureOut">
              <a:rPr lang="en-US" smtClean="0"/>
              <a:t>4/5/2012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3F53A-0457-4EE0-9388-B30CFC70A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155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A61D8-4E7A-4481-BE05-FABF5C19CEB8}" type="datetimeFigureOut">
              <a:rPr lang="en-US" smtClean="0"/>
              <a:t>4/5/2012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3F53A-0457-4EE0-9388-B30CFC70A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104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A61D8-4E7A-4481-BE05-FABF5C19CEB8}" type="datetimeFigureOut">
              <a:rPr lang="en-US" smtClean="0"/>
              <a:t>4/5/2012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3F53A-0457-4EE0-9388-B30CFC70A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556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A61D8-4E7A-4481-BE05-FABF5C19CEB8}" type="datetimeFigureOut">
              <a:rPr lang="en-US" smtClean="0"/>
              <a:t>4/5/2012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3F53A-0457-4EE0-9388-B30CFC70A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942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A61D8-4E7A-4481-BE05-FABF5C19CEB8}" type="datetimeFigureOut">
              <a:rPr lang="en-US" smtClean="0"/>
              <a:t>4/5/2012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3F53A-0457-4EE0-9388-B30CFC70A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243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A61D8-4E7A-4481-BE05-FABF5C19CEB8}" type="datetimeFigureOut">
              <a:rPr lang="en-US" smtClean="0"/>
              <a:t>4/5/2012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3F53A-0457-4EE0-9388-B30CFC70A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615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A61D8-4E7A-4481-BE05-FABF5C19CEB8}" type="datetimeFigureOut">
              <a:rPr lang="en-US" smtClean="0"/>
              <a:t>4/5/2012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3F53A-0457-4EE0-9388-B30CFC70A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502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A61D8-4E7A-4481-BE05-FABF5C19CEB8}" type="datetimeFigureOut">
              <a:rPr lang="en-US" smtClean="0"/>
              <a:t>4/5/2012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3F53A-0457-4EE0-9388-B30CFC70A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288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A61D8-4E7A-4481-BE05-FABF5C19CEB8}" type="datetimeFigureOut">
              <a:rPr lang="en-US" smtClean="0"/>
              <a:t>4/5/2012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3F53A-0457-4EE0-9388-B30CFC70A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171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A61D8-4E7A-4481-BE05-FABF5C19CEB8}" type="datetimeFigureOut">
              <a:rPr lang="en-US" smtClean="0"/>
              <a:t>4/5/2012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3F53A-0457-4EE0-9388-B30CFC70A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659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A61D8-4E7A-4481-BE05-FABF5C19CEB8}" type="datetimeFigureOut">
              <a:rPr lang="en-US" smtClean="0"/>
              <a:t>4/5/2012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3F53A-0457-4EE0-9388-B30CFC70A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661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7A61D8-4E7A-4481-BE05-FABF5C19CEB8}" type="datetimeFigureOut">
              <a:rPr lang="en-US" smtClean="0"/>
              <a:t>4/5/2012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33F53A-0457-4EE0-9388-B30CFC70A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315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1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491296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2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133883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3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731119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4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606856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Riku</dc:creator>
  <cp:lastModifiedBy>Riku</cp:lastModifiedBy>
  <cp:revision>1</cp:revision>
  <dcterms:created xsi:type="dcterms:W3CDTF">2012-04-06T03:24:37Z</dcterms:created>
  <dcterms:modified xsi:type="dcterms:W3CDTF">2012-04-06T03:24:48Z</dcterms:modified>
</cp:coreProperties>
</file>