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09E0-4629-48EE-98C3-D278DDDCFAA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5C63-6EC3-4658-A2D8-4218D2C14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8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09E0-4629-48EE-98C3-D278DDDCFAA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5C63-6EC3-4658-A2D8-4218D2C14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0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09E0-4629-48EE-98C3-D278DDDCFAA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5C63-6EC3-4658-A2D8-4218D2C14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09E0-4629-48EE-98C3-D278DDDCFAA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5C63-6EC3-4658-A2D8-4218D2C14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09E0-4629-48EE-98C3-D278DDDCFAA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5C63-6EC3-4658-A2D8-4218D2C14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7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09E0-4629-48EE-98C3-D278DDDCFAA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5C63-6EC3-4658-A2D8-4218D2C14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7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09E0-4629-48EE-98C3-D278DDDCFAA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5C63-6EC3-4658-A2D8-4218D2C14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09E0-4629-48EE-98C3-D278DDDCFAA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5C63-6EC3-4658-A2D8-4218D2C14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6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09E0-4629-48EE-98C3-D278DDDCFAA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5C63-6EC3-4658-A2D8-4218D2C14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7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09E0-4629-48EE-98C3-D278DDDCFAA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5C63-6EC3-4658-A2D8-4218D2C14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6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09E0-4629-48EE-98C3-D278DDDCFAA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5C63-6EC3-4658-A2D8-4218D2C14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4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009E0-4629-48EE-98C3-D278DDDCFAA8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E5C63-6EC3-4658-A2D8-4218D2C14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9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530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5630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211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01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695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318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5544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4824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633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2024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9166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Riku</dc:creator>
  <cp:lastModifiedBy>Riku</cp:lastModifiedBy>
  <cp:revision>1</cp:revision>
  <dcterms:created xsi:type="dcterms:W3CDTF">2012-04-06T03:23:37Z</dcterms:created>
  <dcterms:modified xsi:type="dcterms:W3CDTF">2012-04-06T03:23:53Z</dcterms:modified>
</cp:coreProperties>
</file>