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FB23-D2F8-47FB-9BE9-F48A37382342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4BF4-90F6-4639-82F4-6B5C6C9C7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31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FB23-D2F8-47FB-9BE9-F48A37382342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4BF4-90F6-4639-82F4-6B5C6C9C7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72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FB23-D2F8-47FB-9BE9-F48A37382342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4BF4-90F6-4639-82F4-6B5C6C9C7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8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FB23-D2F8-47FB-9BE9-F48A37382342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4BF4-90F6-4639-82F4-6B5C6C9C7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4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FB23-D2F8-47FB-9BE9-F48A37382342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4BF4-90F6-4639-82F4-6B5C6C9C7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9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FB23-D2F8-47FB-9BE9-F48A37382342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4BF4-90F6-4639-82F4-6B5C6C9C7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FB23-D2F8-47FB-9BE9-F48A37382342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4BF4-90F6-4639-82F4-6B5C6C9C7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75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FB23-D2F8-47FB-9BE9-F48A37382342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4BF4-90F6-4639-82F4-6B5C6C9C7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7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FB23-D2F8-47FB-9BE9-F48A37382342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4BF4-90F6-4639-82F4-6B5C6C9C7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96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FB23-D2F8-47FB-9BE9-F48A37382342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4BF4-90F6-4639-82F4-6B5C6C9C7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94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FB23-D2F8-47FB-9BE9-F48A37382342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4BF4-90F6-4639-82F4-6B5C6C9C7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56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3FB23-D2F8-47FB-9BE9-F48A37382342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84BF4-90F6-4639-82F4-6B5C6C9C7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3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3688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5185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2908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1206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4837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2096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4489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4259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1144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9327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2770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5941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4118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8998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9753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7842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7499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6813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7146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6157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8045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2478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9876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2126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2012-03-07T07:02:37Z</dcterms:created>
  <dcterms:modified xsi:type="dcterms:W3CDTF">2012-03-07T07:02:57Z</dcterms:modified>
</cp:coreProperties>
</file>