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0B1B9-950D-49F9-8DA9-286861B17A55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8146F-6C61-4FFC-B796-9F432B9D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8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3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54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73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92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16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28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7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20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22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88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5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89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21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37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1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97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87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96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3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3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62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83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72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403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919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7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45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30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974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76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972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575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29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250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561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447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136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7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00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12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02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80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8146F-6C61-4FFC-B796-9F432B9DD4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9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6F73-35C3-417B-B5A2-64C975BFDBB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20F2-FE98-4AF5-97E9-CC7D06E4F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6F73-35C3-417B-B5A2-64C975BFDBB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20F2-FE98-4AF5-97E9-CC7D06E4F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9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6F73-35C3-417B-B5A2-64C975BFDBB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20F2-FE98-4AF5-97E9-CC7D06E4F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1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6F73-35C3-417B-B5A2-64C975BFDBB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20F2-FE98-4AF5-97E9-CC7D06E4F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2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6F73-35C3-417B-B5A2-64C975BFDBB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20F2-FE98-4AF5-97E9-CC7D06E4F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8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6F73-35C3-417B-B5A2-64C975BFDBB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20F2-FE98-4AF5-97E9-CC7D06E4F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6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6F73-35C3-417B-B5A2-64C975BFDBB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20F2-FE98-4AF5-97E9-CC7D06E4F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6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6F73-35C3-417B-B5A2-64C975BFDBB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20F2-FE98-4AF5-97E9-CC7D06E4F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9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6F73-35C3-417B-B5A2-64C975BFDBB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20F2-FE98-4AF5-97E9-CC7D06E4F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4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6F73-35C3-417B-B5A2-64C975BFDBB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20F2-FE98-4AF5-97E9-CC7D06E4F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9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6F73-35C3-417B-B5A2-64C975BFDBB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20F2-FE98-4AF5-97E9-CC7D06E4F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06F73-35C3-417B-B5A2-64C975BFDBB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20F2-FE98-4AF5-97E9-CC7D06E4F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2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58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70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208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243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72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68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022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41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935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613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88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380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06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404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681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898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814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693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579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746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137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17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612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068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589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236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194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831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340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54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712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732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9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593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202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346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456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054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8848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399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08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31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62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17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6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45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</Words>
  <Application>Microsoft Office PowerPoint</Application>
  <PresentationFormat>On-screen Show (4:3)</PresentationFormat>
  <Paragraphs>46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Interrelation</dc:title>
  <dc:creator>Windows User</dc:creator>
  <cp:lastModifiedBy>Windows User</cp:lastModifiedBy>
  <cp:revision>3</cp:revision>
  <dcterms:created xsi:type="dcterms:W3CDTF">2012-05-25T08:11:04Z</dcterms:created>
  <dcterms:modified xsi:type="dcterms:W3CDTF">2012-05-25T08:14:09Z</dcterms:modified>
</cp:coreProperties>
</file>